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271" r:id="rId4"/>
    <p:sldId id="257" r:id="rId6"/>
    <p:sldId id="276" r:id="rId7"/>
    <p:sldId id="264" r:id="rId8"/>
    <p:sldId id="270" r:id="rId9"/>
    <p:sldId id="272" r:id="rId10"/>
    <p:sldId id="284" r:id="rId11"/>
    <p:sldId id="263" r:id="rId12"/>
    <p:sldId id="289" r:id="rId13"/>
    <p:sldId id="293" r:id="rId14"/>
    <p:sldId id="278" r:id="rId15"/>
    <p:sldId id="288" r:id="rId16"/>
    <p:sldId id="290" r:id="rId17"/>
    <p:sldId id="292" r:id="rId18"/>
    <p:sldId id="291" r:id="rId19"/>
    <p:sldId id="295" r:id="rId20"/>
    <p:sldId id="279" r:id="rId21"/>
    <p:sldId id="280" r:id="rId22"/>
    <p:sldId id="281" r:id="rId23"/>
    <p:sldId id="285" r:id="rId24"/>
    <p:sldId id="273" r:id="rId25"/>
    <p:sldId id="269" r:id="rId26"/>
    <p:sldId id="265" r:id="rId27"/>
    <p:sldId id="294" r:id="rId28"/>
    <p:sldId id="274" r:id="rId29"/>
    <p:sldId id="266" r:id="rId30"/>
    <p:sldId id="267" r:id="rId31"/>
    <p:sldId id="277" r:id="rId32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</p:embeddedFont>
    <p:embeddedFont>
      <p:font typeface="黑体" panose="02010609060101010101" charset="-122"/>
      <p:regular r:id="rId39"/>
    </p:embeddedFont>
    <p:embeddedFont>
      <p:font typeface="Bahnschrift Light Condensed" panose="020B0502040204020203" pitchFamily="34" charset="0"/>
      <p:regular r:id="rId40"/>
    </p:embeddedFont>
    <p:embeddedFont>
      <p:font typeface="幼圆" panose="02010509060101010101" charset="-122"/>
      <p:regular r:id="rId41"/>
    </p:embeddedFont>
    <p:embeddedFont>
      <p:font typeface="等线" panose="02010600030101010101" charset="-122"/>
      <p:regular r:id="rId42"/>
    </p:embeddedFont>
    <p:embeddedFont>
      <p:font typeface="等线 Light" panose="02010600030101010101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B02969D-EC6D-4834-8D5E-3E52EDF4521C}">
          <p14:sldIdLst>
            <p14:sldId id="271"/>
            <p14:sldId id="257"/>
            <p14:sldId id="276"/>
            <p14:sldId id="264"/>
            <p14:sldId id="270"/>
            <p14:sldId id="272"/>
            <p14:sldId id="284"/>
            <p14:sldId id="263"/>
            <p14:sldId id="289"/>
            <p14:sldId id="293"/>
            <p14:sldId id="278"/>
            <p14:sldId id="288"/>
            <p14:sldId id="290"/>
            <p14:sldId id="292"/>
            <p14:sldId id="291"/>
            <p14:sldId id="295"/>
            <p14:sldId id="279"/>
            <p14:sldId id="280"/>
            <p14:sldId id="281"/>
            <p14:sldId id="285"/>
            <p14:sldId id="273"/>
            <p14:sldId id="269"/>
            <p14:sldId id="265"/>
            <p14:sldId id="294"/>
            <p14:sldId id="274"/>
            <p14:sldId id="266"/>
            <p14:sldId id="267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67EFA"/>
    <a:srgbClr val="438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55" d="100"/>
          <a:sy n="55" d="100"/>
        </p:scale>
        <p:origin x="850" y="72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customXml" Target="../customXml/item1.xml"/><Relationship Id="rId36" Type="http://schemas.openxmlformats.org/officeDocument/2006/relationships/customXmlProps" Target="../customXml/itemProps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F5C76-3A4E-45D7-BDEF-AD441AA61F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867B9-3F35-45C9-9D0D-FA9CCE55F3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94D2C-A59F-495D-B10A-770309C132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C262B-96CE-4C08-A7DA-213F990620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 rot="3207694">
            <a:off x="11886762" y="-1887310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4967200" y="4215675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3207694">
            <a:off x="8668550" y="-3289828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303561" y="448726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3207694">
            <a:off x="8073969" y="-1909504"/>
            <a:ext cx="27307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5836" y="2040640"/>
            <a:ext cx="543632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数据驱动·精准赋能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  <a:p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面向零基础群体的开源贡献入门一站式解决方案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 rot="3207694">
            <a:off x="10373601" y="3356257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15836" y="5386757"/>
            <a:ext cx="11043285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/>
              <a:t>方向：开源项目入门导航与数据可视化平台（基于</a:t>
            </a:r>
            <a:r>
              <a:rPr lang="en-US" altLang="zh-CN"/>
              <a:t>opendigger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标题 9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 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 rot="3207694">
            <a:off x="875847" y="207589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3207694">
            <a:off x="57252" y="366524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E657119C-6982-421D-8BA7-E74DEB70A7D9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3860" y="-178435"/>
            <a:ext cx="12698730" cy="11061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678485" y="468414"/>
            <a:ext cx="8312135" cy="7065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三、接口架构设计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11555" y="1078951"/>
            <a:ext cx="10168890" cy="374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接口接入层</a:t>
            </a:r>
            <a:endParaRPr lang="zh-CN" altLang="en-US" sz="20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t="12" b="12"/>
          <a:stretch>
            <a:fillRect/>
          </a:stretch>
        </p:blipFill>
        <p:spPr>
          <a:xfrm>
            <a:off x="1205846" y="1174956"/>
            <a:ext cx="9780308" cy="5550495"/>
          </a:xfrm>
          <a:prstGeom prst="rect">
            <a:avLst/>
          </a:prstGeom>
          <a:noFill/>
        </p:spPr>
      </p:pic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 userDrawn="1"/>
        </p:nvSpPr>
        <p:spPr>
          <a:xfrm>
            <a:off x="2455631" y="5774112"/>
            <a:ext cx="1270635" cy="24511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数据</a:t>
            </a:r>
            <a:r>
              <a:rPr lang="zh-CN" altLang="en-US" sz="1000">
                <a:cs typeface="Arial" panose="020B0604020202020204" pitchFamily="34" charset="0"/>
              </a:rPr>
              <a:t>抓取</a:t>
            </a:r>
            <a:endParaRPr lang="zh-CN" altLang="en-US" sz="1000"/>
          </a:p>
        </p:txBody>
      </p:sp>
      <p:pic>
        <p:nvPicPr>
          <p:cNvPr id="6" name="图片 5" descr="post_object_image_31189979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563" y="1198179"/>
            <a:ext cx="5810708" cy="4575933"/>
          </a:xfrm>
          <a:prstGeom prst="rect">
            <a:avLst/>
          </a:prstGeom>
        </p:spPr>
      </p:pic>
      <p:pic>
        <p:nvPicPr>
          <p:cNvPr id="7" name="图片 6" descr="post_object_image_4394517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258" y="1198179"/>
            <a:ext cx="6010275" cy="4575932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8366048" y="5774111"/>
            <a:ext cx="1270635" cy="24511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zh-CN" altLang="en-US" sz="1000"/>
              <a:t>数据</a:t>
            </a:r>
            <a:r>
              <a:rPr lang="zh-CN" altLang="en-US" sz="1000">
                <a:solidFill>
                  <a:schemeClr val="tx1"/>
                </a:solidFill>
                <a:cs typeface="Arial" panose="020B0604020202020204" pitchFamily="34" charset="0"/>
              </a:rPr>
              <a:t>同步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61434" y="456424"/>
            <a:ext cx="8312135" cy="4787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接口接入层核心功能实现</a:t>
            </a:r>
            <a:endParaRPr lang="zh-CN" altLang="en-US" sz="28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00" b="100"/>
          <a:stretch>
            <a:fillRect/>
          </a:stretch>
        </p:blipFill>
        <p:spPr>
          <a:xfrm>
            <a:off x="631201" y="678303"/>
            <a:ext cx="10929597" cy="5501394"/>
          </a:xfrm>
          <a:prstGeom prst="rect">
            <a:avLst/>
          </a:prstGeom>
          <a:noFill/>
        </p:spPr>
      </p:pic>
      <p:sp>
        <p:nvSpPr>
          <p:cNvPr id="7" name="文本框 6"/>
          <p:cNvSpPr txBox="1"/>
          <p:nvPr/>
        </p:nvSpPr>
        <p:spPr>
          <a:xfrm>
            <a:off x="1011603" y="632406"/>
            <a:ext cx="10168890" cy="374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接口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适配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层</a:t>
            </a:r>
            <a:endParaRPr lang="zh-CN" altLang="en-US" sz="20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961434" y="456424"/>
            <a:ext cx="8312135" cy="4787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接口适配层工作原理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post_object_image_8877108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85" y="935219"/>
            <a:ext cx="11679431" cy="5031540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00" b="100"/>
          <a:stretch>
            <a:fillRect/>
          </a:stretch>
        </p:blipFill>
        <p:spPr>
          <a:xfrm>
            <a:off x="631202" y="678303"/>
            <a:ext cx="10929597" cy="5501394"/>
          </a:xfrm>
          <a:prstGeom prst="rect">
            <a:avLst/>
          </a:prstGeom>
          <a:noFill/>
        </p:spPr>
      </p:pic>
      <p:sp>
        <p:nvSpPr>
          <p:cNvPr id="7" name="文本框 6"/>
          <p:cNvSpPr txBox="1"/>
          <p:nvPr/>
        </p:nvSpPr>
        <p:spPr>
          <a:xfrm>
            <a:off x="1011603" y="632406"/>
            <a:ext cx="10168890" cy="374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接口</a:t>
            </a:r>
            <a:r>
              <a:rPr lang="zh-CN" altLang="en-US" sz="20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交互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层</a:t>
            </a:r>
            <a:endParaRPr lang="zh-CN" altLang="en-US" sz="2000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ost_object_image_39938110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809" y="2618656"/>
            <a:ext cx="2724662" cy="33692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40011" y="436760"/>
            <a:ext cx="8312135" cy="4787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28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接口交互层</a:t>
            </a:r>
            <a:r>
              <a:rPr lang="zh-CN" altLang="en-US" sz="2800" b="1">
                <a:latin typeface="黑体" panose="02010609060101010101" charset="-122"/>
                <a:ea typeface="黑体" panose="02010609060101010101" charset="-122"/>
              </a:rPr>
              <a:t>：前后端数据交换的核心枢纽</a:t>
            </a:r>
            <a:endParaRPr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post_object_image_41243540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81" y="1491579"/>
            <a:ext cx="4495745" cy="44957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735118" y="1491703"/>
            <a:ext cx="3552190" cy="4495800"/>
            <a:chOff x="1158" y="2457"/>
            <a:chExt cx="5594" cy="7080"/>
          </a:xfrm>
        </p:grpSpPr>
        <p:sp>
          <p:nvSpPr>
            <p:cNvPr id="4" name="文本框 3"/>
            <p:cNvSpPr txBox="1"/>
            <p:nvPr/>
          </p:nvSpPr>
          <p:spPr>
            <a:xfrm>
              <a:off x="1158" y="2457"/>
              <a:ext cx="5595" cy="144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/>
                <a:t>统一交互格式：采用</a:t>
              </a:r>
              <a:r>
                <a:rPr lang="en-US" altLang="zh-CN"/>
                <a:t>RESTful API</a:t>
              </a:r>
              <a:r>
                <a:rPr lang="zh-CN" altLang="en-US"/>
                <a:t>规范与</a:t>
              </a:r>
              <a:r>
                <a:rPr lang="en-US" altLang="zh-CN"/>
                <a:t>JSON</a:t>
              </a:r>
              <a:r>
                <a:rPr lang="zh-CN" altLang="en-US"/>
                <a:t>格式，确保数据交换的一致性与通用性。</a:t>
              </a:r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8" y="4335"/>
              <a:ext cx="5595" cy="144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/>
                <a:t>路由与分发</a:t>
              </a:r>
              <a:r>
                <a:rPr lang="zh-CN" altLang="en-US">
                  <a:solidFill>
                    <a:schemeClr val="tx1"/>
                  </a:solidFill>
                </a:rPr>
                <a:t>：</a:t>
              </a:r>
              <a:r>
                <a:rPr lang="en-US" altLang="zh-CN"/>
                <a:t>API</a:t>
              </a:r>
              <a:r>
                <a:rPr lang="zh-CN" altLang="en-US"/>
                <a:t>网关作为交通枢纽，通过服务发现机制动态路由请求至微服务。</a:t>
              </a: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58" y="6213"/>
              <a:ext cx="5595" cy="144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/>
                <a:t>数据验证与转换</a:t>
              </a:r>
              <a:r>
                <a:rPr lang="zh-CN" altLang="en-US">
                  <a:solidFill>
                    <a:schemeClr val="tx1"/>
                  </a:solidFill>
                </a:rPr>
                <a:t>：</a:t>
              </a:r>
              <a:r>
                <a:rPr lang="zh-CN" altLang="en-US"/>
                <a:t>对请求数据进行</a:t>
              </a:r>
              <a:r>
                <a:rPr lang="en-US" altLang="zh-CN"/>
                <a:t>“</a:t>
              </a:r>
              <a:r>
                <a:rPr lang="zh-CN" altLang="en-US"/>
                <a:t>安检</a:t>
              </a:r>
              <a:r>
                <a:rPr lang="en-US" altLang="zh-CN"/>
                <a:t>”</a:t>
              </a:r>
              <a:r>
                <a:rPr lang="zh-CN" altLang="en-US"/>
                <a:t>与</a:t>
              </a:r>
              <a:r>
                <a:rPr lang="en-US" altLang="zh-CN"/>
                <a:t>“</a:t>
              </a:r>
              <a:r>
                <a:rPr lang="zh-CN" altLang="en-US"/>
                <a:t>翻译</a:t>
              </a:r>
              <a:r>
                <a:rPr lang="en-US" altLang="zh-CN"/>
                <a:t>”</a:t>
              </a:r>
              <a:r>
                <a:rPr lang="zh-CN" altLang="en-US"/>
                <a:t>，保障数据合法性与后端兼容性。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58" y="8091"/>
              <a:ext cx="5595" cy="144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/>
                <a:t>场景化</a:t>
              </a:r>
              <a:r>
                <a:rPr lang="en-US" altLang="zh-CN"/>
                <a:t>API</a:t>
              </a:r>
              <a:r>
                <a:rPr lang="zh-CN" altLang="en-US"/>
                <a:t>支撑</a:t>
              </a:r>
              <a:r>
                <a:rPr lang="zh-CN" altLang="en-US">
                  <a:solidFill>
                    <a:schemeClr val="tx1"/>
                  </a:solidFill>
                </a:rPr>
                <a:t>：</a:t>
              </a:r>
              <a:r>
                <a:rPr lang="zh-CN" altLang="en-US"/>
                <a:t>聚合微服务能力，为前端不同业务场景提供定制化、高性能的数据接口。</a:t>
              </a:r>
              <a:endParaRPr lang="zh-CN" altLang="en-US"/>
            </a:p>
          </p:txBody>
        </p:sp>
      </p:grpSp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29609" y="5948538"/>
            <a:ext cx="1881109" cy="247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000"/>
              <a:t>API</a:t>
            </a:r>
            <a:r>
              <a:rPr lang="zh-CN" altLang="en-US" sz="1000"/>
              <a:t>网关工作流程</a:t>
            </a:r>
            <a:endParaRPr lang="zh-CN" altLang="en-US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 rot="3207694">
            <a:off x="875847" y="207589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3207694">
            <a:off x="57252" y="366524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495917" y="465482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77754" y="1585296"/>
            <a:ext cx="5279393" cy="10694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分层设计</a:t>
            </a:r>
            <a:endParaRPr lang="en-US" altLang="zh-CN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通过接入层、适配层、交互层的清晰划分，实现关注点分离，降低系统复杂度。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877754" y="2852638"/>
            <a:ext cx="5279448" cy="1069459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en-US" altLang="zh-CN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高内聚低耦合</a:t>
            </a:r>
            <a:endParaRPr lang="zh-CN" altLang="en-US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每一层只负责核心职责，便于独立开发、测试和维护。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877754" y="4117531"/>
            <a:ext cx="5279448" cy="1069459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灵活扩展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</a:rPr>
              <a:t>各层可独立演进，例如未来可以轻松接入新的数据源。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8485" y="468414"/>
            <a:ext cx="8312135" cy="7065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架构核心：分层解耦，职责单一</a:t>
            </a:r>
            <a:endParaRPr lang="zh-CN" altLang="en-US" sz="36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4" name="图片 13" descr="post_object_image_28462408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2438" y="1174956"/>
            <a:ext cx="4566937" cy="4566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8661" y="402219"/>
            <a:ext cx="11194773" cy="605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78485" y="468414"/>
            <a:ext cx="8312135" cy="7065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第三方</a:t>
            </a:r>
            <a:r>
              <a:rPr lang="en-US" altLang="zh-CN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API </a:t>
            </a:r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对接设计</a:t>
            </a:r>
            <a:endParaRPr lang="zh-CN" altLang="en-US" sz="36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485" y="1509644"/>
            <a:ext cx="73152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对接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规范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9944" y="2031616"/>
            <a:ext cx="5399295" cy="189092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20000"/>
              </a:lnSpc>
              <a:buChar char="•"/>
            </a:pPr>
            <a:r>
              <a:rPr lang="zh-CN" altLang="en-US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对接</a:t>
            </a:r>
            <a:r>
              <a:rPr lang="zh-CN" altLang="en-US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规范</a:t>
            </a:r>
            <a:endParaRPr lang="zh-CN" altLang="en-US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⚪遵循标准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  <a:p>
            <a:pPr lvl="1"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全面采用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RESTful API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规范进行设计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⚪安全认证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通过官方授权密钥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(Token)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实现安全对接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9901" y="3813261"/>
            <a:ext cx="5615118" cy="151923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20000"/>
              </a:lnSpc>
              <a:buChar char="•"/>
            </a:pPr>
            <a:r>
              <a:rPr lang="zh-CN" altLang="en-US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同步</a:t>
            </a:r>
            <a:r>
              <a:rPr lang="zh-CN" altLang="en-US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机制</a:t>
            </a:r>
            <a:endParaRPr lang="zh-CN" altLang="en-US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⚪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定时缓存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lvl="1"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高频数据定时缓存，提升响应速度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>
              <a:lnSpc>
                <a:spcPct val="120000"/>
              </a:lnSpc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⚪实时请求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4" name="图片 3" descr="post_object_image_42932093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199" y="1509684"/>
            <a:ext cx="4633793" cy="3698558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8088806" y="5208242"/>
            <a:ext cx="2134511" cy="369570"/>
          </a:xfrm>
          <a:prstGeom prst="rect">
            <a:avLst/>
          </a:prstGeom>
        </p:spPr>
        <p:txBody>
          <a:bodyPr wrap="square" rtlCol="0">
            <a:noAutofit/>
          </a:bodyPr>
          <a:p>
            <a:pPr algn="ctr"/>
            <a:r>
              <a:rPr lang="zh-CN" altLang="en-US" sz="1000"/>
              <a:t>数据同步机制示意图</a:t>
            </a:r>
            <a:endParaRPr lang="zh-CN" altLang="en-US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 rot="3207694">
            <a:off x="11886762" y="-1887310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11"/>
          <p:cNvSpPr/>
          <p:nvPr/>
        </p:nvSpPr>
        <p:spPr>
          <a:xfrm rot="3207694">
            <a:off x="4967200" y="4215675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3207694">
            <a:off x="8668550" y="-3289828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303561" y="448726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3207694">
            <a:off x="8073969" y="-1909504"/>
            <a:ext cx="27307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3207694">
            <a:off x="10373601" y="3356257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8485" y="468414"/>
            <a:ext cx="8312135" cy="7065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接口交互与性能保障</a:t>
            </a:r>
            <a:endParaRPr lang="zh-CN" altLang="en-US" sz="36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485" y="1509644"/>
            <a:ext cx="73152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交互规范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08658" y="2223625"/>
            <a:ext cx="5854922" cy="97967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统一格式</a:t>
            </a:r>
            <a:endParaRPr lang="zh-CN" altLang="en-US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所有接口统一使用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JSON 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数据格式进行交互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408658" y="3395307"/>
            <a:ext cx="5854977" cy="97722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明确方法</a:t>
            </a:r>
            <a:endParaRPr lang="zh-CN" altLang="en-US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严格区分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GET (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查询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 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POST (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提交</a:t>
            </a:r>
            <a:r>
              <a:rPr lang="en-US" altLang="zh-CN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) </a:t>
            </a:r>
            <a:r>
              <a: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等请求方式</a:t>
            </a:r>
            <a:endParaRPr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408658" y="4564536"/>
            <a:ext cx="5854977" cy="878770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友好反馈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1600">
                <a:latin typeface="黑体" panose="02010609060101010101" charset="-122"/>
                <a:ea typeface="黑体" panose="02010609060101010101" charset="-122"/>
              </a:rPr>
              <a:t>设置详细的异常错误码和信息，便于问题排查</a:t>
            </a:r>
            <a:endParaRPr lang="zh-CN" altLang="en-US" sz="16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582750" y="5730302"/>
            <a:ext cx="11026499" cy="43943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优化：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Redis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缓存高频请求结果、设置接口限流阈值、适配第三方 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API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版本更新，保障稳定性与响应速度。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6" name="图片 5" descr="post_object_image_4922207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55" y="1174956"/>
            <a:ext cx="4514507" cy="45145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 rot="3207694">
            <a:off x="1364485" y="620363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 rot="3207694">
            <a:off x="3755606" y="1538613"/>
            <a:ext cx="1233056" cy="5204811"/>
          </a:xfrm>
          <a:custGeom>
            <a:avLst/>
            <a:gdLst>
              <a:gd name="connsiteX0" fmla="*/ 0 w 1233056"/>
              <a:gd name="connsiteY0" fmla="*/ 0 h 5204811"/>
              <a:gd name="connsiteX1" fmla="*/ 1233056 w 1233056"/>
              <a:gd name="connsiteY1" fmla="*/ 913694 h 5204811"/>
              <a:gd name="connsiteX2" fmla="*/ 1233055 w 1233056"/>
              <a:gd name="connsiteY2" fmla="*/ 4588283 h 5204811"/>
              <a:gd name="connsiteX3" fmla="*/ 616527 w 1233056"/>
              <a:gd name="connsiteY3" fmla="*/ 5204811 h 5204811"/>
              <a:gd name="connsiteX4" fmla="*/ 616528 w 1233056"/>
              <a:gd name="connsiteY4" fmla="*/ 5204810 h 5204811"/>
              <a:gd name="connsiteX5" fmla="*/ 0 w 1233056"/>
              <a:gd name="connsiteY5" fmla="*/ 4588282 h 520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3056" h="5204811">
                <a:moveTo>
                  <a:pt x="0" y="0"/>
                </a:moveTo>
                <a:lnTo>
                  <a:pt x="1233056" y="913694"/>
                </a:lnTo>
                <a:lnTo>
                  <a:pt x="1233055" y="4588283"/>
                </a:lnTo>
                <a:cubicBezTo>
                  <a:pt x="1233055" y="4928782"/>
                  <a:pt x="957026" y="5204811"/>
                  <a:pt x="616527" y="5204811"/>
                </a:cubicBezTo>
                <a:lnTo>
                  <a:pt x="616528" y="5204810"/>
                </a:lnTo>
                <a:cubicBezTo>
                  <a:pt x="276029" y="5204810"/>
                  <a:pt x="0" y="4928781"/>
                  <a:pt x="0" y="4588282"/>
                </a:cubicBezTo>
                <a:close/>
              </a:path>
            </a:pathLst>
          </a:custGeom>
          <a:solidFill>
            <a:srgbClr val="438DFB">
              <a:alpha val="5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 rot="3207694">
            <a:off x="4735465" y="-320904"/>
            <a:ext cx="709534" cy="2994991"/>
          </a:xfrm>
          <a:custGeom>
            <a:avLst/>
            <a:gdLst>
              <a:gd name="connsiteX0" fmla="*/ 0 w 1233056"/>
              <a:gd name="connsiteY0" fmla="*/ 0 h 5204811"/>
              <a:gd name="connsiteX1" fmla="*/ 1233056 w 1233056"/>
              <a:gd name="connsiteY1" fmla="*/ 913694 h 5204811"/>
              <a:gd name="connsiteX2" fmla="*/ 1233055 w 1233056"/>
              <a:gd name="connsiteY2" fmla="*/ 4588283 h 5204811"/>
              <a:gd name="connsiteX3" fmla="*/ 616527 w 1233056"/>
              <a:gd name="connsiteY3" fmla="*/ 5204811 h 5204811"/>
              <a:gd name="connsiteX4" fmla="*/ 616528 w 1233056"/>
              <a:gd name="connsiteY4" fmla="*/ 5204810 h 5204811"/>
              <a:gd name="connsiteX5" fmla="*/ 0 w 1233056"/>
              <a:gd name="connsiteY5" fmla="*/ 4588282 h 520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3056" h="5204811">
                <a:moveTo>
                  <a:pt x="0" y="0"/>
                </a:moveTo>
                <a:lnTo>
                  <a:pt x="1233056" y="913694"/>
                </a:lnTo>
                <a:lnTo>
                  <a:pt x="1233055" y="4588283"/>
                </a:lnTo>
                <a:cubicBezTo>
                  <a:pt x="1233055" y="4928782"/>
                  <a:pt x="957026" y="5204811"/>
                  <a:pt x="616527" y="5204811"/>
                </a:cubicBezTo>
                <a:lnTo>
                  <a:pt x="616528" y="5204810"/>
                </a:lnTo>
                <a:cubicBezTo>
                  <a:pt x="276029" y="5204810"/>
                  <a:pt x="0" y="4928781"/>
                  <a:pt x="0" y="4588282"/>
                </a:cubicBezTo>
                <a:close/>
              </a:path>
            </a:pathLst>
          </a:custGeom>
          <a:solidFill>
            <a:srgbClr val="438DFB">
              <a:alpha val="5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 rot="3207694">
            <a:off x="715978" y="127076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65172" y="2301507"/>
            <a:ext cx="380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目录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200620" y="3038167"/>
            <a:ext cx="5529441" cy="33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spc="300" dirty="0">
                <a:solidFill>
                  <a:schemeClr val="bg1"/>
                </a:solidFill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Data-Driven · Precision-Empowered</a:t>
            </a:r>
            <a:endParaRPr lang="en-US" altLang="zh-CN" sz="1050" spc="300" dirty="0">
              <a:solidFill>
                <a:schemeClr val="bg1"/>
              </a:solidFill>
              <a:latin typeface="Bahnschrift Light Condensed" panose="020B0502040204020203" pitchFamily="34" charset="0"/>
              <a:ea typeface="Montserrat Light" charset="0"/>
              <a:cs typeface="Montserrat Light" charset="0"/>
            </a:endParaRPr>
          </a:p>
        </p:txBody>
      </p:sp>
      <p:sp>
        <p:nvSpPr>
          <p:cNvPr id="17" name="Subtitle 2"/>
          <p:cNvSpPr txBox="1"/>
          <p:nvPr/>
        </p:nvSpPr>
        <p:spPr>
          <a:xfrm>
            <a:off x="7809532" y="995823"/>
            <a:ext cx="3552158" cy="5245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零基础大学生开源入门三大痛点、功能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 /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数据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 /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非功能核心诉求总览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7936065" y="723273"/>
            <a:ext cx="22402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solidFill>
                  <a:srgbClr val="267EFA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项目背景与核心需求</a:t>
            </a:r>
            <a:endParaRPr lang="zh-CN" altLang="en-US" dirty="0">
              <a:solidFill>
                <a:srgbClr val="267EFA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19" name="Oval 16"/>
          <p:cNvSpPr/>
          <p:nvPr/>
        </p:nvSpPr>
        <p:spPr>
          <a:xfrm>
            <a:off x="7242348" y="921808"/>
            <a:ext cx="567184" cy="567184"/>
          </a:xfrm>
          <a:prstGeom prst="ellipse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0" name="Shape 2579"/>
          <p:cNvSpPr/>
          <p:nvPr/>
        </p:nvSpPr>
        <p:spPr>
          <a:xfrm>
            <a:off x="7393997" y="1052665"/>
            <a:ext cx="282334" cy="282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1" name="Subtitle 2"/>
          <p:cNvSpPr txBox="1"/>
          <p:nvPr/>
        </p:nvSpPr>
        <p:spPr>
          <a:xfrm>
            <a:off x="7809532" y="2520796"/>
            <a:ext cx="3552158" cy="37084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架构解耦优势、前后端分层设计、关键技术栈说明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7936065" y="2248246"/>
            <a:ext cx="29260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solidFill>
                  <a:srgbClr val="267EFA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架构设计：前后端分离方案</a:t>
            </a:r>
            <a:endParaRPr lang="zh-CN" altLang="en-US" dirty="0">
              <a:solidFill>
                <a:srgbClr val="267EFA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23" name="Oval 16"/>
          <p:cNvSpPr/>
          <p:nvPr/>
        </p:nvSpPr>
        <p:spPr>
          <a:xfrm>
            <a:off x="7242348" y="2446781"/>
            <a:ext cx="567184" cy="567184"/>
          </a:xfrm>
          <a:prstGeom prst="ellipse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4" name="Shape 2579"/>
          <p:cNvSpPr/>
          <p:nvPr/>
        </p:nvSpPr>
        <p:spPr>
          <a:xfrm>
            <a:off x="7393997" y="2577638"/>
            <a:ext cx="282334" cy="282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5" name="Subtitle 2"/>
          <p:cNvSpPr txBox="1"/>
          <p:nvPr/>
        </p:nvSpPr>
        <p:spPr>
          <a:xfrm>
            <a:off x="7809532" y="4047759"/>
            <a:ext cx="3552158" cy="5245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数据可视化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 /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项目筛选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 /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入门指南等功能落地、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OpenDigger 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权威数据来源、新手友好筛选体系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7936065" y="3775209"/>
            <a:ext cx="22402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solidFill>
                  <a:srgbClr val="267EFA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核心功能与数据支撑</a:t>
            </a:r>
            <a:endParaRPr lang="zh-CN" altLang="en-US" dirty="0">
              <a:solidFill>
                <a:srgbClr val="267EFA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27" name="Oval 16"/>
          <p:cNvSpPr/>
          <p:nvPr/>
        </p:nvSpPr>
        <p:spPr>
          <a:xfrm>
            <a:off x="7242348" y="3973744"/>
            <a:ext cx="567184" cy="567184"/>
          </a:xfrm>
          <a:prstGeom prst="ellipse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8" name="Shape 2579"/>
          <p:cNvSpPr/>
          <p:nvPr/>
        </p:nvSpPr>
        <p:spPr>
          <a:xfrm>
            <a:off x="7393997" y="4104601"/>
            <a:ext cx="282334" cy="282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ubtitle 2"/>
          <p:cNvSpPr txBox="1"/>
          <p:nvPr/>
        </p:nvSpPr>
        <p:spPr>
          <a:xfrm>
            <a:off x="7809532" y="5475012"/>
            <a:ext cx="3552158" cy="5245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核心价值成果回顾、前后端分离可扩展性优势、后续迭代方向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7936065" y="5202462"/>
            <a:ext cx="17830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solidFill>
                  <a:srgbClr val="267EFA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总结与未来展望</a:t>
            </a:r>
            <a:endParaRPr lang="zh-CN" altLang="en-US" dirty="0">
              <a:solidFill>
                <a:srgbClr val="267EFA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31" name="Oval 16"/>
          <p:cNvSpPr/>
          <p:nvPr/>
        </p:nvSpPr>
        <p:spPr>
          <a:xfrm>
            <a:off x="7242348" y="5400997"/>
            <a:ext cx="567184" cy="567184"/>
          </a:xfrm>
          <a:prstGeom prst="ellipse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2" name="Shape 2579"/>
          <p:cNvSpPr/>
          <p:nvPr/>
        </p:nvSpPr>
        <p:spPr>
          <a:xfrm>
            <a:off x="7393997" y="5531854"/>
            <a:ext cx="282334" cy="282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/>
      <p:bldP spid="26" grpId="0"/>
      <p:bldP spid="27" grpId="0" animBg="1"/>
      <p:bldP spid="28" grpId="0" animBg="1"/>
      <p:bldP spid="29" grpId="0"/>
      <p:bldP spid="30" grpId="0"/>
      <p:bldP spid="31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: 圆角 6"/>
          <p:cNvSpPr/>
          <p:nvPr/>
        </p:nvSpPr>
        <p:spPr>
          <a:xfrm rot="3207694">
            <a:off x="11886762" y="-1887310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11"/>
          <p:cNvSpPr/>
          <p:nvPr/>
        </p:nvSpPr>
        <p:spPr>
          <a:xfrm rot="3207694">
            <a:off x="4967200" y="4215675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3207694">
            <a:off x="8668550" y="-3289828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303561" y="448726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3207694">
            <a:off x="8073969" y="-1909504"/>
            <a:ext cx="27307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3207694">
            <a:off x="10373601" y="3356257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5226" y="468414"/>
            <a:ext cx="8312135" cy="7065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四、核心技术选型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381697" y="1563682"/>
            <a:ext cx="7625627" cy="4030676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20000"/>
              </a:lnSpc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前端技术栈：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Vue/React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框架（组件化开发）、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ECharts/Chart.js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可视化库、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Element UI/Ant Design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组件库（快速搭建简洁界面）；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后端技术栈：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Node.js/Java/Pyhthon/Spring Boot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框架（处理业务逻辑）、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MySQL/Redis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数据库（存储与缓存数据）；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</a:pP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接口相关技术：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HTTP 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客户端（如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Axios/OkHttp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）、接口文档工具（如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Swagger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）、缓存中间件（</a:t>
            </a:r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Redis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），支撑接口对接与交互效率。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1" animBg="1"/>
      <p:bldP spid="12" grpId="2"/>
      <p:bldP spid="8" grpId="1"/>
      <p:bldP spid="21" grpId="0" animBg="1"/>
      <p:bldP spid="7" grpId="0" animBg="1"/>
      <p:bldP spid="17" grpId="0" animBg="1"/>
      <p:bldP spid="20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 rot="3207694">
            <a:off x="11886762" y="-1887310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 rot="3207694">
            <a:off x="875847" y="207589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3207694">
            <a:off x="8668550" y="-3289828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3207694">
            <a:off x="57252" y="366524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495917" y="465482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3207694">
            <a:off x="7374033" y="-1967484"/>
            <a:ext cx="27307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351071" y="2266879"/>
            <a:ext cx="952016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核心功能与数据支撑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23" name="TextBox 17"/>
          <p:cNvSpPr txBox="1"/>
          <p:nvPr/>
        </p:nvSpPr>
        <p:spPr>
          <a:xfrm>
            <a:off x="3356709" y="3651808"/>
            <a:ext cx="5529441" cy="33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Data-Driven · Precision-Empowered</a:t>
            </a:r>
            <a:endParaRPr lang="en-US" altLang="zh-CN" sz="1050" spc="3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Montserrat Light" charset="0"/>
              <a:cs typeface="Montserrat Light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 rot="3207694">
            <a:off x="11886762" y="-1887310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3207694">
            <a:off x="8668550" y="-3289828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303561" y="448726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3207694">
            <a:off x="8073969" y="-1909504"/>
            <a:ext cx="27307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3207694">
            <a:off x="10373601" y="3356257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3038" y="236857"/>
            <a:ext cx="9683664" cy="68873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一</a:t>
            </a:r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、</a:t>
            </a:r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核心功能模块实现（前后端 + 接口协同）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post_object_image_573721416"/>
          <p:cNvPicPr>
            <a:picLocks noChangeAspect="1"/>
          </p:cNvPicPr>
          <p:nvPr/>
        </p:nvPicPr>
        <p:blipFill>
          <a:blip r:embed="rId1"/>
          <a:srcRect l="2664" t="5011" r="4544" b="5981"/>
          <a:stretch>
            <a:fillRect/>
          </a:stretch>
        </p:blipFill>
        <p:spPr>
          <a:xfrm>
            <a:off x="106872" y="991439"/>
            <a:ext cx="6338320" cy="5750043"/>
          </a:xfrm>
          <a:prstGeom prst="rect">
            <a:avLst/>
          </a:prstGeom>
        </p:spPr>
      </p:pic>
      <p:sp>
        <p:nvSpPr>
          <p:cNvPr id="9" name="矩形: 圆角 11"/>
          <p:cNvSpPr/>
          <p:nvPr/>
        </p:nvSpPr>
        <p:spPr>
          <a:xfrm rot="3207694">
            <a:off x="4967200" y="4215675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45205" y="1112630"/>
            <a:ext cx="5822661" cy="60924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1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首页/推荐板块• 内容：</a:t>
            </a:r>
            <a:r>
              <a:rPr lang="zh-CN" altLang="en-US" sz="13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包含技术栈分布（饼图）、热门项目活跃度趋势（折线图），以及跳转至“技术栈分布”详情的关联指引；顶部有“首页/推荐”“筛选/搜索”“收藏”“入门指南”导航栏。</a:t>
            </a:r>
            <a:endParaRPr lang="zh-CN" altLang="en-US" sz="13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1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• 功能：</a:t>
            </a:r>
            <a:r>
              <a:rPr lang="zh-CN" altLang="en-US" sz="13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以可视化图表直观展示平台核心数据（技术栈占比、热门项目活跃度变化），为用户提供平台整体技术生态概览，同时引导查看技术栈分布详情。</a:t>
            </a:r>
            <a:endParaRPr lang="zh-CN" altLang="en-US" sz="13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13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技术栈分布详情板块• 内容：</a:t>
            </a:r>
            <a:r>
              <a:rPr lang="zh-CN" altLang="en-US" sz="13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标题为“技术栈分布”，展示前端、后端、算法&amp;竞赛方向的柱状图数据；顶部保留统一导航栏。</a:t>
            </a:r>
            <a:endParaRPr lang="zh-CN" altLang="en-US" sz="13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13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• 功能：</a:t>
            </a:r>
            <a:r>
              <a:rPr lang="zh-CN" altLang="en-US" sz="13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细化呈现不同技术领域的分布情况，让用户精准了解各技术方向在平台中的占比与热度，结构化展示流程教程。</a:t>
            </a:r>
            <a:endParaRPr lang="zh-CN" altLang="en-US" sz="13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1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筛选/搜索板块：• 内容：</a:t>
            </a:r>
            <a:r>
              <a:rPr lang="zh-CN" altLang="en-US" sz="13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有搜索栏，以及“平台”“组织/用户”“标签”等筛选维度下拉框，还有“开源项目”相关筛选项（技术栈、issue响应时间、难度等级、活跃度），并配备“筛选”“重置”按钮；顶部导航栏中“筛选/搜索”为高亮状态。</a:t>
            </a:r>
            <a:endParaRPr lang="zh-CN" altLang="en-US" sz="13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1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• 功能：</a:t>
            </a:r>
            <a:r>
              <a:rPr lang="zh-CN" altLang="en-US" sz="13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支持用户通过关键词搜索+多维度筛选（技术类型、项目属性、难度等），快速定位目标开源项目，提升检索效率。</a:t>
            </a:r>
            <a:endParaRPr lang="zh-CN" altLang="en-US" sz="13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1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收藏板块• 内容：</a:t>
            </a:r>
            <a:r>
              <a:rPr lang="zh-CN" altLang="en-US" sz="13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标题为“我的收藏项目”，主体是空白列表区域；顶部导航栏中“收藏”为高亮状态。</a:t>
            </a:r>
            <a:endParaRPr lang="zh-CN" altLang="en-US" sz="13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1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• 功能：</a:t>
            </a:r>
            <a:r>
              <a:rPr lang="zh-CN" altLang="en-US" sz="13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用于存储用户标记的收藏项目，方便用户快速访问关注的开源内容，实现个性化内容管理。</a:t>
            </a:r>
            <a:endParaRPr lang="zh-CN" altLang="en-US" sz="13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endParaRPr lang="zh-CN" altLang="en-US" sz="13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76818" y="4850859"/>
            <a:ext cx="3560529" cy="182535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20000"/>
              </a:lnSpc>
              <a:buFont typeface="Wingdings" panose="05000000000000000000" charset="0"/>
              <a:buChar char="n"/>
            </a:pPr>
            <a:r>
              <a:rPr lang="zh-CN" altLang="en-US" sz="1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入门指南板块• 内容：列出“issue参与规范”“开源社区礼仪”“环境配置指南”“其它问题”四个条目；顶部导航栏中“入门指南”为高亮状态。• 功能：为平台新用户提供开源协作的规则、礼仪、技术配置等指引，降低入门门槛，规范社区参与行为。</a:t>
            </a:r>
            <a:r>
              <a:rPr lang="zh-CN" altLang="en-US" sz="13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altLang="zh-CN" sz="13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endParaRPr lang="zh-CN" altLang="en-US" sz="13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21" grpId="0" animBg="1"/>
      <p:bldP spid="7" grpId="0" animBg="1"/>
      <p:bldP spid="17" grpId="0" animBg="1"/>
      <p:bldP spid="20" grpId="0" animBg="1"/>
      <p:bldP spid="9" grpId="0" animBg="1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374793" y="269274"/>
            <a:ext cx="218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蓝色项目汇报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997475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 t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3879313" y="0"/>
            <a:ext cx="7422084" cy="6858000"/>
          </a:xfrm>
          <a:custGeom>
            <a:avLst/>
            <a:gdLst>
              <a:gd name="connsiteX0" fmla="*/ 1311574 w 6282112"/>
              <a:gd name="connsiteY0" fmla="*/ 0 h 6858000"/>
              <a:gd name="connsiteX1" fmla="*/ 6282112 w 6282112"/>
              <a:gd name="connsiteY1" fmla="*/ 0 h 6858000"/>
              <a:gd name="connsiteX2" fmla="*/ 6282112 w 6282112"/>
              <a:gd name="connsiteY2" fmla="*/ 6858000 h 6858000"/>
              <a:gd name="connsiteX3" fmla="*/ 1555067 w 6282112"/>
              <a:gd name="connsiteY3" fmla="*/ 6858000 h 6858000"/>
              <a:gd name="connsiteX4" fmla="*/ 1415254 w 6282112"/>
              <a:gd name="connsiteY4" fmla="*/ 6724701 h 6858000"/>
              <a:gd name="connsiteX5" fmla="*/ 0 w 6282112"/>
              <a:gd name="connsiteY5" fmla="*/ 3307977 h 6858000"/>
              <a:gd name="connsiteX6" fmla="*/ 1255260 w 6282112"/>
              <a:gd name="connsiteY6" fmla="*/ 590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2112" h="6858000">
                <a:moveTo>
                  <a:pt x="1311574" y="0"/>
                </a:moveTo>
                <a:lnTo>
                  <a:pt x="6282112" y="0"/>
                </a:lnTo>
                <a:lnTo>
                  <a:pt x="6282112" y="6858000"/>
                </a:lnTo>
                <a:lnTo>
                  <a:pt x="1555067" y="6858000"/>
                </a:lnTo>
                <a:lnTo>
                  <a:pt x="1415254" y="6724701"/>
                </a:lnTo>
                <a:cubicBezTo>
                  <a:pt x="540838" y="5850285"/>
                  <a:pt x="0" y="4642291"/>
                  <a:pt x="0" y="3307977"/>
                </a:cubicBezTo>
                <a:cubicBezTo>
                  <a:pt x="0" y="2057058"/>
                  <a:pt x="475346" y="917162"/>
                  <a:pt x="1255260" y="59065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1"/>
          <p:cNvSpPr/>
          <p:nvPr/>
        </p:nvSpPr>
        <p:spPr>
          <a:xfrm>
            <a:off x="6350739" y="1532904"/>
            <a:ext cx="914400" cy="914400"/>
          </a:xfrm>
          <a:prstGeom prst="ellipse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8" name="Group 23"/>
          <p:cNvGrpSpPr/>
          <p:nvPr/>
        </p:nvGrpSpPr>
        <p:grpSpPr>
          <a:xfrm>
            <a:off x="6624338" y="1806503"/>
            <a:ext cx="367203" cy="367203"/>
            <a:chOff x="5588000" y="1962150"/>
            <a:chExt cx="406400" cy="406400"/>
          </a:xfrm>
          <a:solidFill>
            <a:schemeClr val="bg1"/>
          </a:solidFill>
        </p:grpSpPr>
        <p:sp>
          <p:nvSpPr>
            <p:cNvPr id="9" name="Freeform 106"/>
            <p:cNvSpPr>
              <a:spLocks noEditPoints="1"/>
            </p:cNvSpPr>
            <p:nvPr/>
          </p:nvSpPr>
          <p:spPr bwMode="auto">
            <a:xfrm>
              <a:off x="5588000" y="1962150"/>
              <a:ext cx="406400" cy="406400"/>
            </a:xfrm>
            <a:custGeom>
              <a:avLst/>
              <a:gdLst/>
              <a:ahLst/>
              <a:cxnLst>
                <a:cxn ang="0">
                  <a:pos x="214" y="86"/>
                </a:cxn>
                <a:cxn ang="0">
                  <a:pos x="230" y="54"/>
                </a:cxn>
                <a:cxn ang="0">
                  <a:pos x="210" y="30"/>
                </a:cxn>
                <a:cxn ang="0">
                  <a:pos x="194" y="26"/>
                </a:cxn>
                <a:cxn ang="0">
                  <a:pos x="160" y="38"/>
                </a:cxn>
                <a:cxn ang="0">
                  <a:pos x="150" y="4"/>
                </a:cxn>
                <a:cxn ang="0">
                  <a:pos x="118" y="0"/>
                </a:cxn>
                <a:cxn ang="0">
                  <a:pos x="102" y="12"/>
                </a:cxn>
                <a:cxn ang="0">
                  <a:pos x="66" y="28"/>
                </a:cxn>
                <a:cxn ang="0">
                  <a:pos x="56" y="26"/>
                </a:cxn>
                <a:cxn ang="0">
                  <a:pos x="30" y="46"/>
                </a:cxn>
                <a:cxn ang="0">
                  <a:pos x="28" y="66"/>
                </a:cxn>
                <a:cxn ang="0">
                  <a:pos x="12" y="102"/>
                </a:cxn>
                <a:cxn ang="0">
                  <a:pos x="0" y="112"/>
                </a:cxn>
                <a:cxn ang="0">
                  <a:pos x="0" y="144"/>
                </a:cxn>
                <a:cxn ang="0">
                  <a:pos x="38" y="160"/>
                </a:cxn>
                <a:cxn ang="0">
                  <a:pos x="28" y="190"/>
                </a:cxn>
                <a:cxn ang="0">
                  <a:pos x="30" y="210"/>
                </a:cxn>
                <a:cxn ang="0">
                  <a:pos x="56" y="230"/>
                </a:cxn>
                <a:cxn ang="0">
                  <a:pos x="86" y="214"/>
                </a:cxn>
                <a:cxn ang="0">
                  <a:pos x="102" y="244"/>
                </a:cxn>
                <a:cxn ang="0">
                  <a:pos x="118" y="256"/>
                </a:cxn>
                <a:cxn ang="0">
                  <a:pos x="150" y="252"/>
                </a:cxn>
                <a:cxn ang="0">
                  <a:pos x="160" y="218"/>
                </a:cxn>
                <a:cxn ang="0">
                  <a:pos x="194" y="230"/>
                </a:cxn>
                <a:cxn ang="0">
                  <a:pos x="210" y="226"/>
                </a:cxn>
                <a:cxn ang="0">
                  <a:pos x="230" y="202"/>
                </a:cxn>
                <a:cxn ang="0">
                  <a:pos x="214" y="170"/>
                </a:cxn>
                <a:cxn ang="0">
                  <a:pos x="248" y="152"/>
                </a:cxn>
                <a:cxn ang="0">
                  <a:pos x="256" y="118"/>
                </a:cxn>
                <a:cxn ang="0">
                  <a:pos x="248" y="104"/>
                </a:cxn>
                <a:cxn ang="0">
                  <a:pos x="208" y="148"/>
                </a:cxn>
                <a:cxn ang="0">
                  <a:pos x="200" y="162"/>
                </a:cxn>
                <a:cxn ang="0">
                  <a:pos x="200" y="214"/>
                </a:cxn>
                <a:cxn ang="0">
                  <a:pos x="170" y="198"/>
                </a:cxn>
                <a:cxn ang="0">
                  <a:pos x="154" y="204"/>
                </a:cxn>
                <a:cxn ang="0">
                  <a:pos x="138" y="240"/>
                </a:cxn>
                <a:cxn ang="0">
                  <a:pos x="108" y="208"/>
                </a:cxn>
                <a:cxn ang="0">
                  <a:pos x="94" y="200"/>
                </a:cxn>
                <a:cxn ang="0">
                  <a:pos x="78" y="202"/>
                </a:cxn>
                <a:cxn ang="0">
                  <a:pos x="54" y="178"/>
                </a:cxn>
                <a:cxn ang="0">
                  <a:pos x="52" y="154"/>
                </a:cxn>
                <a:cxn ang="0">
                  <a:pos x="16" y="138"/>
                </a:cxn>
                <a:cxn ang="0">
                  <a:pos x="48" y="108"/>
                </a:cxn>
                <a:cxn ang="0">
                  <a:pos x="56" y="94"/>
                </a:cxn>
                <a:cxn ang="0">
                  <a:pos x="56" y="42"/>
                </a:cxn>
                <a:cxn ang="0">
                  <a:pos x="86" y="58"/>
                </a:cxn>
                <a:cxn ang="0">
                  <a:pos x="102" y="52"/>
                </a:cxn>
                <a:cxn ang="0">
                  <a:pos x="118" y="16"/>
                </a:cxn>
                <a:cxn ang="0">
                  <a:pos x="148" y="48"/>
                </a:cxn>
                <a:cxn ang="0">
                  <a:pos x="162" y="56"/>
                </a:cxn>
                <a:cxn ang="0">
                  <a:pos x="178" y="54"/>
                </a:cxn>
                <a:cxn ang="0">
                  <a:pos x="202" y="78"/>
                </a:cxn>
                <a:cxn ang="0">
                  <a:pos x="204" y="102"/>
                </a:cxn>
                <a:cxn ang="0">
                  <a:pos x="240" y="118"/>
                </a:cxn>
              </a:cxnLst>
              <a:rect l="0" t="0" r="r" b="b"/>
              <a:pathLst>
                <a:path w="256" h="256">
                  <a:moveTo>
                    <a:pt x="244" y="102"/>
                  </a:moveTo>
                  <a:lnTo>
                    <a:pt x="218" y="96"/>
                  </a:lnTo>
                  <a:lnTo>
                    <a:pt x="218" y="96"/>
                  </a:lnTo>
                  <a:lnTo>
                    <a:pt x="214" y="86"/>
                  </a:lnTo>
                  <a:lnTo>
                    <a:pt x="228" y="66"/>
                  </a:lnTo>
                  <a:lnTo>
                    <a:pt x="228" y="66"/>
                  </a:lnTo>
                  <a:lnTo>
                    <a:pt x="230" y="60"/>
                  </a:lnTo>
                  <a:lnTo>
                    <a:pt x="230" y="54"/>
                  </a:lnTo>
                  <a:lnTo>
                    <a:pt x="230" y="50"/>
                  </a:lnTo>
                  <a:lnTo>
                    <a:pt x="226" y="46"/>
                  </a:lnTo>
                  <a:lnTo>
                    <a:pt x="210" y="30"/>
                  </a:lnTo>
                  <a:lnTo>
                    <a:pt x="210" y="30"/>
                  </a:lnTo>
                  <a:lnTo>
                    <a:pt x="20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194" y="26"/>
                  </a:lnTo>
                  <a:lnTo>
                    <a:pt x="190" y="28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0" y="38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2" y="8"/>
                  </a:lnTo>
                  <a:lnTo>
                    <a:pt x="150" y="4"/>
                  </a:lnTo>
                  <a:lnTo>
                    <a:pt x="144" y="0"/>
                  </a:lnTo>
                  <a:lnTo>
                    <a:pt x="138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12" y="0"/>
                  </a:lnTo>
                  <a:lnTo>
                    <a:pt x="106" y="4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96" y="38"/>
                  </a:lnTo>
                  <a:lnTo>
                    <a:pt x="96" y="38"/>
                  </a:lnTo>
                  <a:lnTo>
                    <a:pt x="86" y="42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0" y="46"/>
                  </a:lnTo>
                  <a:lnTo>
                    <a:pt x="30" y="46"/>
                  </a:lnTo>
                  <a:lnTo>
                    <a:pt x="26" y="50"/>
                  </a:lnTo>
                  <a:lnTo>
                    <a:pt x="26" y="54"/>
                  </a:lnTo>
                  <a:lnTo>
                    <a:pt x="26" y="60"/>
                  </a:lnTo>
                  <a:lnTo>
                    <a:pt x="28" y="66"/>
                  </a:lnTo>
                  <a:lnTo>
                    <a:pt x="42" y="86"/>
                  </a:lnTo>
                  <a:lnTo>
                    <a:pt x="42" y="86"/>
                  </a:lnTo>
                  <a:lnTo>
                    <a:pt x="38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8" y="104"/>
                  </a:lnTo>
                  <a:lnTo>
                    <a:pt x="4" y="106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44"/>
                  </a:lnTo>
                  <a:lnTo>
                    <a:pt x="4" y="150"/>
                  </a:lnTo>
                  <a:lnTo>
                    <a:pt x="8" y="152"/>
                  </a:lnTo>
                  <a:lnTo>
                    <a:pt x="12" y="154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42" y="170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96"/>
                  </a:lnTo>
                  <a:lnTo>
                    <a:pt x="26" y="202"/>
                  </a:lnTo>
                  <a:lnTo>
                    <a:pt x="26" y="206"/>
                  </a:lnTo>
                  <a:lnTo>
                    <a:pt x="30" y="210"/>
                  </a:lnTo>
                  <a:lnTo>
                    <a:pt x="46" y="226"/>
                  </a:lnTo>
                  <a:lnTo>
                    <a:pt x="46" y="226"/>
                  </a:lnTo>
                  <a:lnTo>
                    <a:pt x="50" y="230"/>
                  </a:lnTo>
                  <a:lnTo>
                    <a:pt x="56" y="230"/>
                  </a:lnTo>
                  <a:lnTo>
                    <a:pt x="56" y="230"/>
                  </a:lnTo>
                  <a:lnTo>
                    <a:pt x="62" y="230"/>
                  </a:lnTo>
                  <a:lnTo>
                    <a:pt x="66" y="228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96" y="218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4" y="248"/>
                  </a:lnTo>
                  <a:lnTo>
                    <a:pt x="106" y="252"/>
                  </a:lnTo>
                  <a:lnTo>
                    <a:pt x="112" y="256"/>
                  </a:lnTo>
                  <a:lnTo>
                    <a:pt x="118" y="256"/>
                  </a:lnTo>
                  <a:lnTo>
                    <a:pt x="138" y="256"/>
                  </a:lnTo>
                  <a:lnTo>
                    <a:pt x="138" y="256"/>
                  </a:lnTo>
                  <a:lnTo>
                    <a:pt x="144" y="256"/>
                  </a:lnTo>
                  <a:lnTo>
                    <a:pt x="150" y="252"/>
                  </a:lnTo>
                  <a:lnTo>
                    <a:pt x="152" y="248"/>
                  </a:lnTo>
                  <a:lnTo>
                    <a:pt x="154" y="244"/>
                  </a:lnTo>
                  <a:lnTo>
                    <a:pt x="160" y="218"/>
                  </a:lnTo>
                  <a:lnTo>
                    <a:pt x="160" y="218"/>
                  </a:lnTo>
                  <a:lnTo>
                    <a:pt x="170" y="214"/>
                  </a:lnTo>
                  <a:lnTo>
                    <a:pt x="190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206" y="230"/>
                  </a:lnTo>
                  <a:lnTo>
                    <a:pt x="210" y="226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30" y="206"/>
                  </a:lnTo>
                  <a:lnTo>
                    <a:pt x="230" y="202"/>
                  </a:lnTo>
                  <a:lnTo>
                    <a:pt x="230" y="196"/>
                  </a:lnTo>
                  <a:lnTo>
                    <a:pt x="228" y="19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8" y="160"/>
                  </a:lnTo>
                  <a:lnTo>
                    <a:pt x="244" y="154"/>
                  </a:lnTo>
                  <a:lnTo>
                    <a:pt x="244" y="154"/>
                  </a:lnTo>
                  <a:lnTo>
                    <a:pt x="248" y="152"/>
                  </a:lnTo>
                  <a:lnTo>
                    <a:pt x="252" y="150"/>
                  </a:lnTo>
                  <a:lnTo>
                    <a:pt x="256" y="144"/>
                  </a:lnTo>
                  <a:lnTo>
                    <a:pt x="256" y="138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2"/>
                  </a:lnTo>
                  <a:lnTo>
                    <a:pt x="252" y="106"/>
                  </a:lnTo>
                  <a:lnTo>
                    <a:pt x="248" y="104"/>
                  </a:lnTo>
                  <a:lnTo>
                    <a:pt x="244" y="102"/>
                  </a:lnTo>
                  <a:close/>
                  <a:moveTo>
                    <a:pt x="216" y="144"/>
                  </a:moveTo>
                  <a:lnTo>
                    <a:pt x="216" y="144"/>
                  </a:lnTo>
                  <a:lnTo>
                    <a:pt x="208" y="148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198" y="170"/>
                  </a:lnTo>
                  <a:lnTo>
                    <a:pt x="202" y="178"/>
                  </a:lnTo>
                  <a:lnTo>
                    <a:pt x="214" y="200"/>
                  </a:lnTo>
                  <a:lnTo>
                    <a:pt x="200" y="214"/>
                  </a:lnTo>
                  <a:lnTo>
                    <a:pt x="178" y="202"/>
                  </a:lnTo>
                  <a:lnTo>
                    <a:pt x="178" y="202"/>
                  </a:lnTo>
                  <a:lnTo>
                    <a:pt x="174" y="198"/>
                  </a:lnTo>
                  <a:lnTo>
                    <a:pt x="170" y="198"/>
                  </a:lnTo>
                  <a:lnTo>
                    <a:pt x="170" y="198"/>
                  </a:lnTo>
                  <a:lnTo>
                    <a:pt x="162" y="200"/>
                  </a:lnTo>
                  <a:lnTo>
                    <a:pt x="162" y="200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48" y="208"/>
                  </a:lnTo>
                  <a:lnTo>
                    <a:pt x="144" y="216"/>
                  </a:lnTo>
                  <a:lnTo>
                    <a:pt x="138" y="240"/>
                  </a:lnTo>
                  <a:lnTo>
                    <a:pt x="118" y="240"/>
                  </a:lnTo>
                  <a:lnTo>
                    <a:pt x="112" y="216"/>
                  </a:lnTo>
                  <a:lnTo>
                    <a:pt x="112" y="216"/>
                  </a:lnTo>
                  <a:lnTo>
                    <a:pt x="108" y="208"/>
                  </a:lnTo>
                  <a:lnTo>
                    <a:pt x="102" y="204"/>
                  </a:lnTo>
                  <a:lnTo>
                    <a:pt x="102" y="204"/>
                  </a:lnTo>
                  <a:lnTo>
                    <a:pt x="94" y="200"/>
                  </a:lnTo>
                  <a:lnTo>
                    <a:pt x="94" y="200"/>
                  </a:lnTo>
                  <a:lnTo>
                    <a:pt x="86" y="198"/>
                  </a:lnTo>
                  <a:lnTo>
                    <a:pt x="86" y="198"/>
                  </a:lnTo>
                  <a:lnTo>
                    <a:pt x="82" y="198"/>
                  </a:lnTo>
                  <a:lnTo>
                    <a:pt x="78" y="202"/>
                  </a:lnTo>
                  <a:lnTo>
                    <a:pt x="56" y="214"/>
                  </a:lnTo>
                  <a:lnTo>
                    <a:pt x="42" y="200"/>
                  </a:lnTo>
                  <a:lnTo>
                    <a:pt x="54" y="178"/>
                  </a:lnTo>
                  <a:lnTo>
                    <a:pt x="54" y="178"/>
                  </a:lnTo>
                  <a:lnTo>
                    <a:pt x="58" y="170"/>
                  </a:lnTo>
                  <a:lnTo>
                    <a:pt x="56" y="162"/>
                  </a:lnTo>
                  <a:lnTo>
                    <a:pt x="56" y="162"/>
                  </a:lnTo>
                  <a:lnTo>
                    <a:pt x="52" y="154"/>
                  </a:lnTo>
                  <a:lnTo>
                    <a:pt x="52" y="154"/>
                  </a:lnTo>
                  <a:lnTo>
                    <a:pt x="48" y="148"/>
                  </a:lnTo>
                  <a:lnTo>
                    <a:pt x="40" y="144"/>
                  </a:lnTo>
                  <a:lnTo>
                    <a:pt x="16" y="138"/>
                  </a:lnTo>
                  <a:lnTo>
                    <a:pt x="16" y="118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8" y="108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86"/>
                  </a:lnTo>
                  <a:lnTo>
                    <a:pt x="54" y="78"/>
                  </a:lnTo>
                  <a:lnTo>
                    <a:pt x="42" y="56"/>
                  </a:lnTo>
                  <a:lnTo>
                    <a:pt x="56" y="42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48"/>
                  </a:lnTo>
                  <a:lnTo>
                    <a:pt x="112" y="40"/>
                  </a:lnTo>
                  <a:lnTo>
                    <a:pt x="118" y="16"/>
                  </a:lnTo>
                  <a:lnTo>
                    <a:pt x="138" y="16"/>
                  </a:lnTo>
                  <a:lnTo>
                    <a:pt x="144" y="40"/>
                  </a:lnTo>
                  <a:lnTo>
                    <a:pt x="144" y="40"/>
                  </a:lnTo>
                  <a:lnTo>
                    <a:pt x="148" y="48"/>
                  </a:lnTo>
                  <a:lnTo>
                    <a:pt x="154" y="52"/>
                  </a:lnTo>
                  <a:lnTo>
                    <a:pt x="154" y="52"/>
                  </a:lnTo>
                  <a:lnTo>
                    <a:pt x="162" y="56"/>
                  </a:lnTo>
                  <a:lnTo>
                    <a:pt x="162" y="56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4" y="58"/>
                  </a:lnTo>
                  <a:lnTo>
                    <a:pt x="178" y="54"/>
                  </a:lnTo>
                  <a:lnTo>
                    <a:pt x="200" y="42"/>
                  </a:lnTo>
                  <a:lnTo>
                    <a:pt x="214" y="56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8" y="86"/>
                  </a:lnTo>
                  <a:lnTo>
                    <a:pt x="200" y="94"/>
                  </a:lnTo>
                  <a:lnTo>
                    <a:pt x="200" y="94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8" y="108"/>
                  </a:lnTo>
                  <a:lnTo>
                    <a:pt x="216" y="112"/>
                  </a:lnTo>
                  <a:lnTo>
                    <a:pt x="240" y="118"/>
                  </a:lnTo>
                  <a:lnTo>
                    <a:pt x="240" y="138"/>
                  </a:lnTo>
                  <a:lnTo>
                    <a:pt x="216" y="1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ar-SA">
                <a:latin typeface="+mn-ea"/>
              </a:endParaRPr>
            </a:p>
          </p:txBody>
        </p:sp>
        <p:sp>
          <p:nvSpPr>
            <p:cNvPr id="10" name="Freeform 109"/>
            <p:cNvSpPr>
              <a:spLocks noEditPoints="1"/>
            </p:cNvSpPr>
            <p:nvPr/>
          </p:nvSpPr>
          <p:spPr bwMode="auto">
            <a:xfrm>
              <a:off x="5702300" y="2076450"/>
              <a:ext cx="177800" cy="177800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4" y="4"/>
                </a:cxn>
                <a:cxn ang="0">
                  <a:pos x="16" y="16"/>
                </a:cxn>
                <a:cxn ang="0">
                  <a:pos x="4" y="34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10" y="88"/>
                </a:cxn>
                <a:cxn ang="0">
                  <a:pos x="24" y="102"/>
                </a:cxn>
                <a:cxn ang="0">
                  <a:pos x="44" y="110"/>
                </a:cxn>
                <a:cxn ang="0">
                  <a:pos x="56" y="112"/>
                </a:cxn>
                <a:cxn ang="0">
                  <a:pos x="78" y="108"/>
                </a:cxn>
                <a:cxn ang="0">
                  <a:pos x="96" y="96"/>
                </a:cxn>
                <a:cxn ang="0">
                  <a:pos x="108" y="78"/>
                </a:cxn>
                <a:cxn ang="0">
                  <a:pos x="112" y="56"/>
                </a:cxn>
                <a:cxn ang="0">
                  <a:pos x="110" y="44"/>
                </a:cxn>
                <a:cxn ang="0">
                  <a:pos x="102" y="24"/>
                </a:cxn>
                <a:cxn ang="0">
                  <a:pos x="88" y="10"/>
                </a:cxn>
                <a:cxn ang="0">
                  <a:pos x="68" y="2"/>
                </a:cxn>
                <a:cxn ang="0">
                  <a:pos x="56" y="104"/>
                </a:cxn>
                <a:cxn ang="0">
                  <a:pos x="46" y="104"/>
                </a:cxn>
                <a:cxn ang="0">
                  <a:pos x="28" y="96"/>
                </a:cxn>
                <a:cxn ang="0">
                  <a:pos x="16" y="84"/>
                </a:cxn>
                <a:cxn ang="0">
                  <a:pos x="8" y="66"/>
                </a:cxn>
                <a:cxn ang="0">
                  <a:pos x="8" y="56"/>
                </a:cxn>
                <a:cxn ang="0">
                  <a:pos x="10" y="36"/>
                </a:cxn>
                <a:cxn ang="0">
                  <a:pos x="22" y="22"/>
                </a:cxn>
                <a:cxn ang="0">
                  <a:pos x="36" y="10"/>
                </a:cxn>
                <a:cxn ang="0">
                  <a:pos x="56" y="6"/>
                </a:cxn>
                <a:cxn ang="0">
                  <a:pos x="66" y="8"/>
                </a:cxn>
                <a:cxn ang="0">
                  <a:pos x="84" y="16"/>
                </a:cxn>
                <a:cxn ang="0">
                  <a:pos x="96" y="28"/>
                </a:cxn>
                <a:cxn ang="0">
                  <a:pos x="104" y="46"/>
                </a:cxn>
                <a:cxn ang="0">
                  <a:pos x="106" y="56"/>
                </a:cxn>
                <a:cxn ang="0">
                  <a:pos x="102" y="76"/>
                </a:cxn>
                <a:cxn ang="0">
                  <a:pos x="90" y="90"/>
                </a:cxn>
                <a:cxn ang="0">
                  <a:pos x="76" y="102"/>
                </a:cxn>
                <a:cxn ang="0">
                  <a:pos x="56" y="104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56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4" y="78"/>
                  </a:lnTo>
                  <a:lnTo>
                    <a:pt x="10" y="88"/>
                  </a:lnTo>
                  <a:lnTo>
                    <a:pt x="16" y="96"/>
                  </a:lnTo>
                  <a:lnTo>
                    <a:pt x="24" y="102"/>
                  </a:lnTo>
                  <a:lnTo>
                    <a:pt x="34" y="108"/>
                  </a:lnTo>
                  <a:lnTo>
                    <a:pt x="44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68" y="110"/>
                  </a:lnTo>
                  <a:lnTo>
                    <a:pt x="78" y="108"/>
                  </a:lnTo>
                  <a:lnTo>
                    <a:pt x="88" y="102"/>
                  </a:lnTo>
                  <a:lnTo>
                    <a:pt x="96" y="96"/>
                  </a:lnTo>
                  <a:lnTo>
                    <a:pt x="102" y="88"/>
                  </a:lnTo>
                  <a:lnTo>
                    <a:pt x="108" y="78"/>
                  </a:lnTo>
                  <a:lnTo>
                    <a:pt x="110" y="68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44"/>
                  </a:lnTo>
                  <a:lnTo>
                    <a:pt x="108" y="34"/>
                  </a:lnTo>
                  <a:lnTo>
                    <a:pt x="102" y="24"/>
                  </a:lnTo>
                  <a:lnTo>
                    <a:pt x="96" y="16"/>
                  </a:lnTo>
                  <a:lnTo>
                    <a:pt x="88" y="10"/>
                  </a:lnTo>
                  <a:lnTo>
                    <a:pt x="78" y="4"/>
                  </a:lnTo>
                  <a:lnTo>
                    <a:pt x="68" y="2"/>
                  </a:lnTo>
                  <a:lnTo>
                    <a:pt x="56" y="0"/>
                  </a:lnTo>
                  <a:close/>
                  <a:moveTo>
                    <a:pt x="56" y="104"/>
                  </a:moveTo>
                  <a:lnTo>
                    <a:pt x="56" y="104"/>
                  </a:lnTo>
                  <a:lnTo>
                    <a:pt x="46" y="104"/>
                  </a:lnTo>
                  <a:lnTo>
                    <a:pt x="36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6" y="84"/>
                  </a:lnTo>
                  <a:lnTo>
                    <a:pt x="10" y="76"/>
                  </a:lnTo>
                  <a:lnTo>
                    <a:pt x="8" y="6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46"/>
                  </a:lnTo>
                  <a:lnTo>
                    <a:pt x="10" y="36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8" y="16"/>
                  </a:lnTo>
                  <a:lnTo>
                    <a:pt x="36" y="10"/>
                  </a:lnTo>
                  <a:lnTo>
                    <a:pt x="46" y="8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66" y="8"/>
                  </a:lnTo>
                  <a:lnTo>
                    <a:pt x="76" y="10"/>
                  </a:lnTo>
                  <a:lnTo>
                    <a:pt x="84" y="16"/>
                  </a:lnTo>
                  <a:lnTo>
                    <a:pt x="90" y="22"/>
                  </a:lnTo>
                  <a:lnTo>
                    <a:pt x="96" y="28"/>
                  </a:lnTo>
                  <a:lnTo>
                    <a:pt x="102" y="36"/>
                  </a:lnTo>
                  <a:lnTo>
                    <a:pt x="104" y="46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4" y="66"/>
                  </a:lnTo>
                  <a:lnTo>
                    <a:pt x="102" y="7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6" y="102"/>
                  </a:lnTo>
                  <a:lnTo>
                    <a:pt x="66" y="104"/>
                  </a:lnTo>
                  <a:lnTo>
                    <a:pt x="56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ar-SA">
                <a:latin typeface="+mn-ea"/>
              </a:endParaRPr>
            </a:p>
          </p:txBody>
        </p:sp>
        <p:sp>
          <p:nvSpPr>
            <p:cNvPr id="11" name="Freeform 112"/>
            <p:cNvSpPr>
              <a:spLocks noEditPoints="1"/>
            </p:cNvSpPr>
            <p:nvPr/>
          </p:nvSpPr>
          <p:spPr bwMode="auto">
            <a:xfrm>
              <a:off x="5740400" y="2114550"/>
              <a:ext cx="101600" cy="101600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26" y="0"/>
                </a:cxn>
                <a:cxn ang="0">
                  <a:pos x="20" y="2"/>
                </a:cxn>
                <a:cxn ang="0">
                  <a:pos x="10" y="10"/>
                </a:cxn>
                <a:cxn ang="0">
                  <a:pos x="2" y="20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0" y="38"/>
                </a:cxn>
                <a:cxn ang="0">
                  <a:pos x="2" y="44"/>
                </a:cxn>
                <a:cxn ang="0">
                  <a:pos x="10" y="54"/>
                </a:cxn>
                <a:cxn ang="0">
                  <a:pos x="20" y="62"/>
                </a:cxn>
                <a:cxn ang="0">
                  <a:pos x="26" y="64"/>
                </a:cxn>
                <a:cxn ang="0">
                  <a:pos x="32" y="64"/>
                </a:cxn>
                <a:cxn ang="0">
                  <a:pos x="32" y="64"/>
                </a:cxn>
                <a:cxn ang="0">
                  <a:pos x="38" y="64"/>
                </a:cxn>
                <a:cxn ang="0">
                  <a:pos x="44" y="62"/>
                </a:cxn>
                <a:cxn ang="0">
                  <a:pos x="54" y="54"/>
                </a:cxn>
                <a:cxn ang="0">
                  <a:pos x="62" y="44"/>
                </a:cxn>
                <a:cxn ang="0">
                  <a:pos x="64" y="38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64" y="26"/>
                </a:cxn>
                <a:cxn ang="0">
                  <a:pos x="62" y="20"/>
                </a:cxn>
                <a:cxn ang="0">
                  <a:pos x="54" y="10"/>
                </a:cxn>
                <a:cxn ang="0">
                  <a:pos x="44" y="2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2" y="54"/>
                </a:cxn>
                <a:cxn ang="0">
                  <a:pos x="16" y="48"/>
                </a:cxn>
                <a:cxn ang="0">
                  <a:pos x="10" y="42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0" y="22"/>
                </a:cxn>
                <a:cxn ang="0">
                  <a:pos x="16" y="16"/>
                </a:cxn>
                <a:cxn ang="0">
                  <a:pos x="22" y="10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42" y="10"/>
                </a:cxn>
                <a:cxn ang="0">
                  <a:pos x="48" y="16"/>
                </a:cxn>
                <a:cxn ang="0">
                  <a:pos x="54" y="22"/>
                </a:cxn>
                <a:cxn ang="0">
                  <a:pos x="56" y="32"/>
                </a:cxn>
                <a:cxn ang="0">
                  <a:pos x="56" y="32"/>
                </a:cxn>
                <a:cxn ang="0">
                  <a:pos x="54" y="42"/>
                </a:cxn>
                <a:cxn ang="0">
                  <a:pos x="48" y="48"/>
                </a:cxn>
                <a:cxn ang="0">
                  <a:pos x="42" y="54"/>
                </a:cxn>
                <a:cxn ang="0">
                  <a:pos x="32" y="56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10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4"/>
                  </a:lnTo>
                  <a:lnTo>
                    <a:pt x="10" y="54"/>
                  </a:lnTo>
                  <a:lnTo>
                    <a:pt x="20" y="62"/>
                  </a:lnTo>
                  <a:lnTo>
                    <a:pt x="2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8" y="64"/>
                  </a:lnTo>
                  <a:lnTo>
                    <a:pt x="44" y="62"/>
                  </a:lnTo>
                  <a:lnTo>
                    <a:pt x="54" y="54"/>
                  </a:lnTo>
                  <a:lnTo>
                    <a:pt x="62" y="44"/>
                  </a:lnTo>
                  <a:lnTo>
                    <a:pt x="64" y="38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26"/>
                  </a:lnTo>
                  <a:lnTo>
                    <a:pt x="62" y="20"/>
                  </a:lnTo>
                  <a:lnTo>
                    <a:pt x="54" y="10"/>
                  </a:lnTo>
                  <a:lnTo>
                    <a:pt x="44" y="2"/>
                  </a:lnTo>
                  <a:lnTo>
                    <a:pt x="38" y="0"/>
                  </a:lnTo>
                  <a:lnTo>
                    <a:pt x="32" y="0"/>
                  </a:lnTo>
                  <a:close/>
                  <a:moveTo>
                    <a:pt x="32" y="56"/>
                  </a:moveTo>
                  <a:lnTo>
                    <a:pt x="32" y="56"/>
                  </a:lnTo>
                  <a:lnTo>
                    <a:pt x="22" y="54"/>
                  </a:lnTo>
                  <a:lnTo>
                    <a:pt x="16" y="48"/>
                  </a:lnTo>
                  <a:lnTo>
                    <a:pt x="10" y="42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22"/>
                  </a:lnTo>
                  <a:lnTo>
                    <a:pt x="16" y="16"/>
                  </a:lnTo>
                  <a:lnTo>
                    <a:pt x="22" y="10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42" y="10"/>
                  </a:lnTo>
                  <a:lnTo>
                    <a:pt x="48" y="16"/>
                  </a:lnTo>
                  <a:lnTo>
                    <a:pt x="54" y="22"/>
                  </a:lnTo>
                  <a:lnTo>
                    <a:pt x="56" y="32"/>
                  </a:lnTo>
                  <a:lnTo>
                    <a:pt x="56" y="32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54"/>
                  </a:lnTo>
                  <a:lnTo>
                    <a:pt x="32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ar-SA">
                <a:latin typeface="+mn-ea"/>
              </a:endParaRPr>
            </a:p>
          </p:txBody>
        </p:sp>
      </p:grpSp>
      <p:sp>
        <p:nvSpPr>
          <p:cNvPr id="12" name="Oval 46"/>
          <p:cNvSpPr/>
          <p:nvPr/>
        </p:nvSpPr>
        <p:spPr>
          <a:xfrm>
            <a:off x="6350739" y="3155140"/>
            <a:ext cx="914400" cy="914400"/>
          </a:xfrm>
          <a:prstGeom prst="ellipse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Oval 60"/>
          <p:cNvSpPr/>
          <p:nvPr/>
        </p:nvSpPr>
        <p:spPr>
          <a:xfrm>
            <a:off x="6350739" y="4861680"/>
            <a:ext cx="914400" cy="914400"/>
          </a:xfrm>
          <a:prstGeom prst="ellipse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grpSp>
        <p:nvGrpSpPr>
          <p:cNvPr id="15" name="Group 66"/>
          <p:cNvGrpSpPr/>
          <p:nvPr/>
        </p:nvGrpSpPr>
        <p:grpSpPr>
          <a:xfrm>
            <a:off x="6670749" y="3412790"/>
            <a:ext cx="274381" cy="399100"/>
            <a:chOff x="4838700" y="2774950"/>
            <a:chExt cx="279400" cy="406400"/>
          </a:xfrm>
          <a:solidFill>
            <a:schemeClr val="bg1"/>
          </a:solidFill>
        </p:grpSpPr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838700" y="2774950"/>
              <a:ext cx="279400" cy="406400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54" y="6"/>
                </a:cxn>
                <a:cxn ang="0">
                  <a:pos x="26" y="26"/>
                </a:cxn>
                <a:cxn ang="0">
                  <a:pos x="6" y="54"/>
                </a:cxn>
                <a:cxn ang="0">
                  <a:pos x="0" y="88"/>
                </a:cxn>
                <a:cxn ang="0">
                  <a:pos x="2" y="100"/>
                </a:cxn>
                <a:cxn ang="0">
                  <a:pos x="16" y="138"/>
                </a:cxn>
                <a:cxn ang="0">
                  <a:pos x="40" y="184"/>
                </a:cxn>
                <a:cxn ang="0">
                  <a:pos x="50" y="214"/>
                </a:cxn>
                <a:cxn ang="0">
                  <a:pos x="62" y="246"/>
                </a:cxn>
                <a:cxn ang="0">
                  <a:pos x="76" y="254"/>
                </a:cxn>
                <a:cxn ang="0">
                  <a:pos x="88" y="256"/>
                </a:cxn>
                <a:cxn ang="0">
                  <a:pos x="108" y="252"/>
                </a:cxn>
                <a:cxn ang="0">
                  <a:pos x="118" y="238"/>
                </a:cxn>
                <a:cxn ang="0">
                  <a:pos x="136" y="184"/>
                </a:cxn>
                <a:cxn ang="0">
                  <a:pos x="146" y="162"/>
                </a:cxn>
                <a:cxn ang="0">
                  <a:pos x="172" y="112"/>
                </a:cxn>
                <a:cxn ang="0">
                  <a:pos x="176" y="88"/>
                </a:cxn>
                <a:cxn ang="0">
                  <a:pos x="174" y="70"/>
                </a:cxn>
                <a:cxn ang="0">
                  <a:pos x="160" y="38"/>
                </a:cxn>
                <a:cxn ang="0">
                  <a:pos x="138" y="16"/>
                </a:cxn>
                <a:cxn ang="0">
                  <a:pos x="106" y="2"/>
                </a:cxn>
                <a:cxn ang="0">
                  <a:pos x="108" y="218"/>
                </a:cxn>
                <a:cxn ang="0">
                  <a:pos x="70" y="222"/>
                </a:cxn>
                <a:cxn ang="0">
                  <a:pos x="64" y="208"/>
                </a:cxn>
                <a:cxn ang="0">
                  <a:pos x="114" y="200"/>
                </a:cxn>
                <a:cxn ang="0">
                  <a:pos x="112" y="208"/>
                </a:cxn>
                <a:cxn ang="0">
                  <a:pos x="108" y="218"/>
                </a:cxn>
                <a:cxn ang="0">
                  <a:pos x="62" y="200"/>
                </a:cxn>
                <a:cxn ang="0">
                  <a:pos x="120" y="184"/>
                </a:cxn>
                <a:cxn ang="0">
                  <a:pos x="116" y="192"/>
                </a:cxn>
                <a:cxn ang="0">
                  <a:pos x="88" y="240"/>
                </a:cxn>
                <a:cxn ang="0">
                  <a:pos x="82" y="240"/>
                </a:cxn>
                <a:cxn ang="0">
                  <a:pos x="76" y="236"/>
                </a:cxn>
                <a:cxn ang="0">
                  <a:pos x="106" y="226"/>
                </a:cxn>
                <a:cxn ang="0">
                  <a:pos x="102" y="234"/>
                </a:cxn>
                <a:cxn ang="0">
                  <a:pos x="94" y="240"/>
                </a:cxn>
                <a:cxn ang="0">
                  <a:pos x="126" y="168"/>
                </a:cxn>
                <a:cxn ang="0">
                  <a:pos x="50" y="168"/>
                </a:cxn>
                <a:cxn ang="0">
                  <a:pos x="38" y="142"/>
                </a:cxn>
                <a:cxn ang="0">
                  <a:pos x="18" y="100"/>
                </a:cxn>
                <a:cxn ang="0">
                  <a:pos x="16" y="88"/>
                </a:cxn>
                <a:cxn ang="0">
                  <a:pos x="22" y="60"/>
                </a:cxn>
                <a:cxn ang="0">
                  <a:pos x="38" y="38"/>
                </a:cxn>
                <a:cxn ang="0">
                  <a:pos x="60" y="22"/>
                </a:cxn>
                <a:cxn ang="0">
                  <a:pos x="88" y="16"/>
                </a:cxn>
                <a:cxn ang="0">
                  <a:pos x="102" y="18"/>
                </a:cxn>
                <a:cxn ang="0">
                  <a:pos x="128" y="28"/>
                </a:cxn>
                <a:cxn ang="0">
                  <a:pos x="148" y="48"/>
                </a:cxn>
                <a:cxn ang="0">
                  <a:pos x="158" y="74"/>
                </a:cxn>
                <a:cxn ang="0">
                  <a:pos x="160" y="88"/>
                </a:cxn>
                <a:cxn ang="0">
                  <a:pos x="154" y="114"/>
                </a:cxn>
                <a:cxn ang="0">
                  <a:pos x="138" y="142"/>
                </a:cxn>
              </a:cxnLst>
              <a:rect l="0" t="0" r="r" b="b"/>
              <a:pathLst>
                <a:path w="176" h="256">
                  <a:moveTo>
                    <a:pt x="88" y="0"/>
                  </a:moveTo>
                  <a:lnTo>
                    <a:pt x="88" y="0"/>
                  </a:lnTo>
                  <a:lnTo>
                    <a:pt x="70" y="2"/>
                  </a:lnTo>
                  <a:lnTo>
                    <a:pt x="54" y="6"/>
                  </a:lnTo>
                  <a:lnTo>
                    <a:pt x="38" y="16"/>
                  </a:lnTo>
                  <a:lnTo>
                    <a:pt x="26" y="26"/>
                  </a:lnTo>
                  <a:lnTo>
                    <a:pt x="16" y="38"/>
                  </a:lnTo>
                  <a:lnTo>
                    <a:pt x="6" y="54"/>
                  </a:lnTo>
                  <a:lnTo>
                    <a:pt x="2" y="7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100"/>
                  </a:lnTo>
                  <a:lnTo>
                    <a:pt x="4" y="112"/>
                  </a:lnTo>
                  <a:lnTo>
                    <a:pt x="16" y="138"/>
                  </a:lnTo>
                  <a:lnTo>
                    <a:pt x="30" y="162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50" y="214"/>
                  </a:lnTo>
                  <a:lnTo>
                    <a:pt x="58" y="238"/>
                  </a:lnTo>
                  <a:lnTo>
                    <a:pt x="62" y="246"/>
                  </a:lnTo>
                  <a:lnTo>
                    <a:pt x="68" y="252"/>
                  </a:lnTo>
                  <a:lnTo>
                    <a:pt x="76" y="254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100" y="254"/>
                  </a:lnTo>
                  <a:lnTo>
                    <a:pt x="108" y="252"/>
                  </a:lnTo>
                  <a:lnTo>
                    <a:pt x="114" y="246"/>
                  </a:lnTo>
                  <a:lnTo>
                    <a:pt x="118" y="238"/>
                  </a:lnTo>
                  <a:lnTo>
                    <a:pt x="126" y="214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6" y="162"/>
                  </a:lnTo>
                  <a:lnTo>
                    <a:pt x="160" y="138"/>
                  </a:lnTo>
                  <a:lnTo>
                    <a:pt x="172" y="112"/>
                  </a:lnTo>
                  <a:lnTo>
                    <a:pt x="174" y="100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70"/>
                  </a:lnTo>
                  <a:lnTo>
                    <a:pt x="170" y="54"/>
                  </a:lnTo>
                  <a:lnTo>
                    <a:pt x="160" y="38"/>
                  </a:lnTo>
                  <a:lnTo>
                    <a:pt x="150" y="26"/>
                  </a:lnTo>
                  <a:lnTo>
                    <a:pt x="138" y="16"/>
                  </a:lnTo>
                  <a:lnTo>
                    <a:pt x="122" y="6"/>
                  </a:lnTo>
                  <a:lnTo>
                    <a:pt x="106" y="2"/>
                  </a:lnTo>
                  <a:lnTo>
                    <a:pt x="88" y="0"/>
                  </a:lnTo>
                  <a:close/>
                  <a:moveTo>
                    <a:pt x="108" y="218"/>
                  </a:moveTo>
                  <a:lnTo>
                    <a:pt x="70" y="222"/>
                  </a:lnTo>
                  <a:lnTo>
                    <a:pt x="70" y="222"/>
                  </a:lnTo>
                  <a:lnTo>
                    <a:pt x="64" y="208"/>
                  </a:lnTo>
                  <a:lnTo>
                    <a:pt x="64" y="208"/>
                  </a:lnTo>
                  <a:lnTo>
                    <a:pt x="64" y="206"/>
                  </a:lnTo>
                  <a:lnTo>
                    <a:pt x="114" y="200"/>
                  </a:lnTo>
                  <a:lnTo>
                    <a:pt x="114" y="200"/>
                  </a:lnTo>
                  <a:lnTo>
                    <a:pt x="112" y="208"/>
                  </a:lnTo>
                  <a:lnTo>
                    <a:pt x="112" y="208"/>
                  </a:lnTo>
                  <a:lnTo>
                    <a:pt x="108" y="218"/>
                  </a:lnTo>
                  <a:close/>
                  <a:moveTo>
                    <a:pt x="62" y="200"/>
                  </a:moveTo>
                  <a:lnTo>
                    <a:pt x="62" y="200"/>
                  </a:lnTo>
                  <a:lnTo>
                    <a:pt x="56" y="184"/>
                  </a:lnTo>
                  <a:lnTo>
                    <a:pt x="120" y="184"/>
                  </a:lnTo>
                  <a:lnTo>
                    <a:pt x="120" y="184"/>
                  </a:lnTo>
                  <a:lnTo>
                    <a:pt x="116" y="192"/>
                  </a:lnTo>
                  <a:lnTo>
                    <a:pt x="62" y="200"/>
                  </a:lnTo>
                  <a:close/>
                  <a:moveTo>
                    <a:pt x="88" y="240"/>
                  </a:moveTo>
                  <a:lnTo>
                    <a:pt x="88" y="240"/>
                  </a:lnTo>
                  <a:lnTo>
                    <a:pt x="82" y="240"/>
                  </a:lnTo>
                  <a:lnTo>
                    <a:pt x="78" y="238"/>
                  </a:lnTo>
                  <a:lnTo>
                    <a:pt x="76" y="236"/>
                  </a:lnTo>
                  <a:lnTo>
                    <a:pt x="72" y="230"/>
                  </a:lnTo>
                  <a:lnTo>
                    <a:pt x="106" y="226"/>
                  </a:lnTo>
                  <a:lnTo>
                    <a:pt x="106" y="226"/>
                  </a:lnTo>
                  <a:lnTo>
                    <a:pt x="102" y="234"/>
                  </a:lnTo>
                  <a:lnTo>
                    <a:pt x="98" y="238"/>
                  </a:lnTo>
                  <a:lnTo>
                    <a:pt x="94" y="240"/>
                  </a:lnTo>
                  <a:lnTo>
                    <a:pt x="88" y="240"/>
                  </a:lnTo>
                  <a:close/>
                  <a:moveTo>
                    <a:pt x="126" y="168"/>
                  </a:moveTo>
                  <a:lnTo>
                    <a:pt x="50" y="168"/>
                  </a:lnTo>
                  <a:lnTo>
                    <a:pt x="50" y="168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22" y="114"/>
                  </a:lnTo>
                  <a:lnTo>
                    <a:pt x="18" y="10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74"/>
                  </a:lnTo>
                  <a:lnTo>
                    <a:pt x="22" y="60"/>
                  </a:lnTo>
                  <a:lnTo>
                    <a:pt x="28" y="48"/>
                  </a:lnTo>
                  <a:lnTo>
                    <a:pt x="38" y="38"/>
                  </a:lnTo>
                  <a:lnTo>
                    <a:pt x="48" y="28"/>
                  </a:lnTo>
                  <a:lnTo>
                    <a:pt x="60" y="22"/>
                  </a:lnTo>
                  <a:lnTo>
                    <a:pt x="74" y="18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102" y="18"/>
                  </a:lnTo>
                  <a:lnTo>
                    <a:pt x="116" y="22"/>
                  </a:lnTo>
                  <a:lnTo>
                    <a:pt x="128" y="28"/>
                  </a:lnTo>
                  <a:lnTo>
                    <a:pt x="138" y="38"/>
                  </a:lnTo>
                  <a:lnTo>
                    <a:pt x="148" y="48"/>
                  </a:lnTo>
                  <a:lnTo>
                    <a:pt x="154" y="60"/>
                  </a:lnTo>
                  <a:lnTo>
                    <a:pt x="158" y="74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58" y="100"/>
                  </a:lnTo>
                  <a:lnTo>
                    <a:pt x="154" y="114"/>
                  </a:lnTo>
                  <a:lnTo>
                    <a:pt x="138" y="142"/>
                  </a:lnTo>
                  <a:lnTo>
                    <a:pt x="138" y="142"/>
                  </a:lnTo>
                  <a:lnTo>
                    <a:pt x="126" y="1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ar-SA">
                <a:latin typeface="+mn-ea"/>
              </a:endParaRPr>
            </a:p>
          </p:txBody>
        </p:sp>
        <p:sp>
          <p:nvSpPr>
            <p:cNvPr id="17" name="Freeform 66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ar-SA">
                <a:latin typeface="+mn-ea"/>
              </a:endParaRPr>
            </a:p>
          </p:txBody>
        </p:sp>
        <p:sp>
          <p:nvSpPr>
            <p:cNvPr id="18" name="Freeform 67"/>
            <p:cNvSpPr/>
            <p:nvPr/>
          </p:nvSpPr>
          <p:spPr bwMode="auto">
            <a:xfrm>
              <a:off x="4902200" y="2838450"/>
              <a:ext cx="82550" cy="825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2" y="8"/>
                </a:cxn>
                <a:cxn ang="0">
                  <a:pos x="14" y="14"/>
                </a:cxn>
                <a:cxn ang="0">
                  <a:pos x="8" y="22"/>
                </a:cxn>
                <a:cxn ang="0">
                  <a:pos x="4" y="30"/>
                </a:cxn>
                <a:cxn ang="0">
                  <a:pos x="0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2" y="50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6" y="50"/>
                </a:cxn>
                <a:cxn ang="0">
                  <a:pos x="8" y="48"/>
                </a:cxn>
                <a:cxn ang="0">
                  <a:pos x="8" y="48"/>
                </a:cxn>
                <a:cxn ang="0">
                  <a:pos x="8" y="40"/>
                </a:cxn>
                <a:cxn ang="0">
                  <a:pos x="12" y="32"/>
                </a:cxn>
                <a:cxn ang="0">
                  <a:pos x="14" y="26"/>
                </a:cxn>
                <a:cxn ang="0">
                  <a:pos x="20" y="20"/>
                </a:cxn>
                <a:cxn ang="0">
                  <a:pos x="26" y="14"/>
                </a:cxn>
                <a:cxn ang="0">
                  <a:pos x="32" y="12"/>
                </a:cxn>
                <a:cxn ang="0">
                  <a:pos x="40" y="8"/>
                </a:cxn>
                <a:cxn ang="0">
                  <a:pos x="48" y="8"/>
                </a:cxn>
                <a:cxn ang="0">
                  <a:pos x="48" y="8"/>
                </a:cxn>
                <a:cxn ang="0">
                  <a:pos x="50" y="6"/>
                </a:cxn>
                <a:cxn ang="0">
                  <a:pos x="52" y="4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48" y="0"/>
                </a:cxn>
              </a:cxnLst>
              <a:rect l="0" t="0" r="r" b="b"/>
              <a:pathLst>
                <a:path w="52" h="52">
                  <a:moveTo>
                    <a:pt x="48" y="0"/>
                  </a:moveTo>
                  <a:lnTo>
                    <a:pt x="48" y="0"/>
                  </a:lnTo>
                  <a:lnTo>
                    <a:pt x="38" y="0"/>
                  </a:lnTo>
                  <a:lnTo>
                    <a:pt x="30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8" y="22"/>
                  </a:lnTo>
                  <a:lnTo>
                    <a:pt x="4" y="30"/>
                  </a:lnTo>
                  <a:lnTo>
                    <a:pt x="0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6" y="14"/>
                  </a:lnTo>
                  <a:lnTo>
                    <a:pt x="32" y="12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ar-SA">
                <a:latin typeface="+mn-ea"/>
              </a:endParaRPr>
            </a:p>
          </p:txBody>
        </p:sp>
      </p:grpSp>
      <p:sp>
        <p:nvSpPr>
          <p:cNvPr id="19" name="Freeform 52"/>
          <p:cNvSpPr>
            <a:spLocks noEditPoints="1"/>
          </p:cNvSpPr>
          <p:nvPr/>
        </p:nvSpPr>
        <p:spPr bwMode="auto">
          <a:xfrm>
            <a:off x="6624728" y="5135669"/>
            <a:ext cx="366422" cy="366422"/>
          </a:xfrm>
          <a:custGeom>
            <a:avLst/>
            <a:gdLst/>
            <a:ahLst/>
            <a:cxnLst>
              <a:cxn ang="0">
                <a:pos x="224" y="12"/>
              </a:cxn>
              <a:cxn ang="0">
                <a:pos x="188" y="0"/>
              </a:cxn>
              <a:cxn ang="0">
                <a:pos x="168" y="4"/>
              </a:cxn>
              <a:cxn ang="0">
                <a:pos x="112" y="54"/>
              </a:cxn>
              <a:cxn ang="0">
                <a:pos x="110" y="54"/>
              </a:cxn>
              <a:cxn ang="0">
                <a:pos x="28" y="138"/>
              </a:cxn>
              <a:cxn ang="0">
                <a:pos x="20" y="152"/>
              </a:cxn>
              <a:cxn ang="0">
                <a:pos x="0" y="228"/>
              </a:cxn>
              <a:cxn ang="0">
                <a:pos x="8" y="248"/>
              </a:cxn>
              <a:cxn ang="0">
                <a:pos x="28" y="256"/>
              </a:cxn>
              <a:cxn ang="0">
                <a:pos x="106" y="236"/>
              </a:cxn>
              <a:cxn ang="0">
                <a:pos x="240" y="106"/>
              </a:cxn>
              <a:cxn ang="0">
                <a:pos x="252" y="86"/>
              </a:cxn>
              <a:cxn ang="0">
                <a:pos x="254" y="52"/>
              </a:cxn>
              <a:cxn ang="0">
                <a:pos x="236" y="20"/>
              </a:cxn>
              <a:cxn ang="0">
                <a:pos x="126" y="180"/>
              </a:cxn>
              <a:cxn ang="0">
                <a:pos x="198" y="94"/>
              </a:cxn>
              <a:cxn ang="0">
                <a:pos x="196" y="126"/>
              </a:cxn>
              <a:cxn ang="0">
                <a:pos x="190" y="134"/>
              </a:cxn>
              <a:cxn ang="0">
                <a:pos x="128" y="196"/>
              </a:cxn>
              <a:cxn ang="0">
                <a:pos x="118" y="162"/>
              </a:cxn>
              <a:cxn ang="0">
                <a:pos x="100" y="142"/>
              </a:cxn>
              <a:cxn ang="0">
                <a:pos x="168" y="60"/>
              </a:cxn>
              <a:cxn ang="0">
                <a:pos x="184" y="72"/>
              </a:cxn>
              <a:cxn ang="0">
                <a:pos x="118" y="162"/>
              </a:cxn>
              <a:cxn ang="0">
                <a:pos x="72" y="130"/>
              </a:cxn>
              <a:cxn ang="0">
                <a:pos x="122" y="66"/>
              </a:cxn>
              <a:cxn ang="0">
                <a:pos x="150" y="56"/>
              </a:cxn>
              <a:cxn ang="0">
                <a:pos x="34" y="238"/>
              </a:cxn>
              <a:cxn ang="0">
                <a:pos x="28" y="240"/>
              </a:cxn>
              <a:cxn ang="0">
                <a:pos x="16" y="232"/>
              </a:cxn>
              <a:cxn ang="0">
                <a:pos x="16" y="224"/>
              </a:cxn>
              <a:cxn ang="0">
                <a:pos x="32" y="194"/>
              </a:cxn>
              <a:cxn ang="0">
                <a:pos x="52" y="204"/>
              </a:cxn>
              <a:cxn ang="0">
                <a:pos x="60" y="218"/>
              </a:cxn>
              <a:cxn ang="0">
                <a:pos x="34" y="238"/>
              </a:cxn>
              <a:cxn ang="0">
                <a:pos x="70" y="222"/>
              </a:cxn>
              <a:cxn ang="0">
                <a:pos x="58" y="198"/>
              </a:cxn>
              <a:cxn ang="0">
                <a:pos x="44" y="188"/>
              </a:cxn>
              <a:cxn ang="0">
                <a:pos x="36" y="156"/>
              </a:cxn>
              <a:cxn ang="0">
                <a:pos x="38" y="150"/>
              </a:cxn>
              <a:cxn ang="0">
                <a:pos x="60" y="144"/>
              </a:cxn>
              <a:cxn ang="0">
                <a:pos x="82" y="150"/>
              </a:cxn>
              <a:cxn ang="0">
                <a:pos x="96" y="160"/>
              </a:cxn>
              <a:cxn ang="0">
                <a:pos x="110" y="182"/>
              </a:cxn>
              <a:cxn ang="0">
                <a:pos x="110" y="206"/>
              </a:cxn>
              <a:cxn ang="0">
                <a:pos x="104" y="220"/>
              </a:cxn>
              <a:cxn ang="0">
                <a:pos x="230" y="94"/>
              </a:cxn>
              <a:cxn ang="0">
                <a:pos x="216" y="102"/>
              </a:cxn>
              <a:cxn ang="0">
                <a:pos x="210" y="80"/>
              </a:cxn>
              <a:cxn ang="0">
                <a:pos x="196" y="60"/>
              </a:cxn>
              <a:cxn ang="0">
                <a:pos x="162" y="42"/>
              </a:cxn>
              <a:cxn ang="0">
                <a:pos x="162" y="26"/>
              </a:cxn>
              <a:cxn ang="0">
                <a:pos x="180" y="16"/>
              </a:cxn>
              <a:cxn ang="0">
                <a:pos x="198" y="18"/>
              </a:cxn>
              <a:cxn ang="0">
                <a:pos x="224" y="32"/>
              </a:cxn>
              <a:cxn ang="0">
                <a:pos x="236" y="48"/>
              </a:cxn>
              <a:cxn ang="0">
                <a:pos x="240" y="66"/>
              </a:cxn>
              <a:cxn ang="0">
                <a:pos x="234" y="88"/>
              </a:cxn>
            </a:cxnLst>
            <a:rect l="0" t="0" r="r" b="b"/>
            <a:pathLst>
              <a:path w="256" h="256">
                <a:moveTo>
                  <a:pt x="236" y="20"/>
                </a:moveTo>
                <a:lnTo>
                  <a:pt x="236" y="20"/>
                </a:lnTo>
                <a:lnTo>
                  <a:pt x="224" y="12"/>
                </a:lnTo>
                <a:lnTo>
                  <a:pt x="212" y="6"/>
                </a:lnTo>
                <a:lnTo>
                  <a:pt x="200" y="2"/>
                </a:lnTo>
                <a:lnTo>
                  <a:pt x="188" y="0"/>
                </a:lnTo>
                <a:lnTo>
                  <a:pt x="188" y="0"/>
                </a:lnTo>
                <a:lnTo>
                  <a:pt x="178" y="0"/>
                </a:lnTo>
                <a:lnTo>
                  <a:pt x="168" y="4"/>
                </a:lnTo>
                <a:lnTo>
                  <a:pt x="158" y="8"/>
                </a:lnTo>
                <a:lnTo>
                  <a:pt x="150" y="16"/>
                </a:lnTo>
                <a:lnTo>
                  <a:pt x="112" y="54"/>
                </a:lnTo>
                <a:lnTo>
                  <a:pt x="112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110" y="54"/>
                </a:lnTo>
                <a:lnTo>
                  <a:pt x="28" y="138"/>
                </a:lnTo>
                <a:lnTo>
                  <a:pt x="28" y="138"/>
                </a:lnTo>
                <a:lnTo>
                  <a:pt x="24" y="144"/>
                </a:lnTo>
                <a:lnTo>
                  <a:pt x="20" y="152"/>
                </a:lnTo>
                <a:lnTo>
                  <a:pt x="2" y="220"/>
                </a:lnTo>
                <a:lnTo>
                  <a:pt x="2" y="220"/>
                </a:lnTo>
                <a:lnTo>
                  <a:pt x="0" y="228"/>
                </a:lnTo>
                <a:lnTo>
                  <a:pt x="0" y="228"/>
                </a:lnTo>
                <a:lnTo>
                  <a:pt x="2" y="238"/>
                </a:lnTo>
                <a:lnTo>
                  <a:pt x="8" y="248"/>
                </a:lnTo>
                <a:lnTo>
                  <a:pt x="18" y="254"/>
                </a:lnTo>
                <a:lnTo>
                  <a:pt x="28" y="256"/>
                </a:lnTo>
                <a:lnTo>
                  <a:pt x="28" y="256"/>
                </a:lnTo>
                <a:lnTo>
                  <a:pt x="38" y="254"/>
                </a:lnTo>
                <a:lnTo>
                  <a:pt x="106" y="236"/>
                </a:lnTo>
                <a:lnTo>
                  <a:pt x="106" y="236"/>
                </a:lnTo>
                <a:lnTo>
                  <a:pt x="112" y="234"/>
                </a:lnTo>
                <a:lnTo>
                  <a:pt x="118" y="228"/>
                </a:lnTo>
                <a:lnTo>
                  <a:pt x="240" y="106"/>
                </a:lnTo>
                <a:lnTo>
                  <a:pt x="240" y="106"/>
                </a:lnTo>
                <a:lnTo>
                  <a:pt x="248" y="96"/>
                </a:lnTo>
                <a:lnTo>
                  <a:pt x="252" y="86"/>
                </a:lnTo>
                <a:lnTo>
                  <a:pt x="256" y="76"/>
                </a:lnTo>
                <a:lnTo>
                  <a:pt x="256" y="64"/>
                </a:lnTo>
                <a:lnTo>
                  <a:pt x="254" y="52"/>
                </a:lnTo>
                <a:lnTo>
                  <a:pt x="250" y="42"/>
                </a:lnTo>
                <a:lnTo>
                  <a:pt x="244" y="30"/>
                </a:lnTo>
                <a:lnTo>
                  <a:pt x="236" y="20"/>
                </a:lnTo>
                <a:close/>
                <a:moveTo>
                  <a:pt x="128" y="190"/>
                </a:moveTo>
                <a:lnTo>
                  <a:pt x="128" y="190"/>
                </a:lnTo>
                <a:lnTo>
                  <a:pt x="126" y="180"/>
                </a:lnTo>
                <a:lnTo>
                  <a:pt x="122" y="170"/>
                </a:lnTo>
                <a:lnTo>
                  <a:pt x="198" y="94"/>
                </a:lnTo>
                <a:lnTo>
                  <a:pt x="198" y="94"/>
                </a:lnTo>
                <a:lnTo>
                  <a:pt x="200" y="104"/>
                </a:lnTo>
                <a:lnTo>
                  <a:pt x="200" y="116"/>
                </a:lnTo>
                <a:lnTo>
                  <a:pt x="196" y="126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90" y="134"/>
                </a:lnTo>
                <a:lnTo>
                  <a:pt x="128" y="196"/>
                </a:lnTo>
                <a:lnTo>
                  <a:pt x="128" y="196"/>
                </a:lnTo>
                <a:lnTo>
                  <a:pt x="128" y="190"/>
                </a:lnTo>
                <a:close/>
                <a:moveTo>
                  <a:pt x="118" y="162"/>
                </a:moveTo>
                <a:lnTo>
                  <a:pt x="118" y="162"/>
                </a:lnTo>
                <a:lnTo>
                  <a:pt x="108" y="148"/>
                </a:lnTo>
                <a:lnTo>
                  <a:pt x="108" y="148"/>
                </a:lnTo>
                <a:lnTo>
                  <a:pt x="100" y="142"/>
                </a:lnTo>
                <a:lnTo>
                  <a:pt x="92" y="136"/>
                </a:lnTo>
                <a:lnTo>
                  <a:pt x="168" y="60"/>
                </a:lnTo>
                <a:lnTo>
                  <a:pt x="168" y="60"/>
                </a:lnTo>
                <a:lnTo>
                  <a:pt x="176" y="64"/>
                </a:lnTo>
                <a:lnTo>
                  <a:pt x="184" y="72"/>
                </a:lnTo>
                <a:lnTo>
                  <a:pt x="184" y="72"/>
                </a:lnTo>
                <a:lnTo>
                  <a:pt x="190" y="78"/>
                </a:lnTo>
                <a:lnTo>
                  <a:pt x="194" y="86"/>
                </a:lnTo>
                <a:lnTo>
                  <a:pt x="118" y="162"/>
                </a:lnTo>
                <a:close/>
                <a:moveTo>
                  <a:pt x="84" y="132"/>
                </a:moveTo>
                <a:lnTo>
                  <a:pt x="84" y="132"/>
                </a:lnTo>
                <a:lnTo>
                  <a:pt x="72" y="130"/>
                </a:lnTo>
                <a:lnTo>
                  <a:pt x="60" y="128"/>
                </a:lnTo>
                <a:lnTo>
                  <a:pt x="122" y="66"/>
                </a:lnTo>
                <a:lnTo>
                  <a:pt x="122" y="66"/>
                </a:lnTo>
                <a:lnTo>
                  <a:pt x="130" y="60"/>
                </a:lnTo>
                <a:lnTo>
                  <a:pt x="140" y="56"/>
                </a:lnTo>
                <a:lnTo>
                  <a:pt x="150" y="56"/>
                </a:lnTo>
                <a:lnTo>
                  <a:pt x="160" y="58"/>
                </a:lnTo>
                <a:lnTo>
                  <a:pt x="84" y="132"/>
                </a:lnTo>
                <a:close/>
                <a:moveTo>
                  <a:pt x="34" y="238"/>
                </a:moveTo>
                <a:lnTo>
                  <a:pt x="34" y="238"/>
                </a:lnTo>
                <a:lnTo>
                  <a:pt x="28" y="240"/>
                </a:lnTo>
                <a:lnTo>
                  <a:pt x="28" y="240"/>
                </a:lnTo>
                <a:lnTo>
                  <a:pt x="24" y="240"/>
                </a:lnTo>
                <a:lnTo>
                  <a:pt x="20" y="236"/>
                </a:lnTo>
                <a:lnTo>
                  <a:pt x="16" y="232"/>
                </a:lnTo>
                <a:lnTo>
                  <a:pt x="16" y="228"/>
                </a:lnTo>
                <a:lnTo>
                  <a:pt x="16" y="228"/>
                </a:lnTo>
                <a:lnTo>
                  <a:pt x="16" y="224"/>
                </a:lnTo>
                <a:lnTo>
                  <a:pt x="26" y="192"/>
                </a:lnTo>
                <a:lnTo>
                  <a:pt x="26" y="192"/>
                </a:lnTo>
                <a:lnTo>
                  <a:pt x="32" y="194"/>
                </a:lnTo>
                <a:lnTo>
                  <a:pt x="40" y="196"/>
                </a:lnTo>
                <a:lnTo>
                  <a:pt x="46" y="200"/>
                </a:lnTo>
                <a:lnTo>
                  <a:pt x="52" y="204"/>
                </a:lnTo>
                <a:lnTo>
                  <a:pt x="52" y="204"/>
                </a:lnTo>
                <a:lnTo>
                  <a:pt x="58" y="210"/>
                </a:lnTo>
                <a:lnTo>
                  <a:pt x="60" y="218"/>
                </a:lnTo>
                <a:lnTo>
                  <a:pt x="62" y="224"/>
                </a:lnTo>
                <a:lnTo>
                  <a:pt x="64" y="232"/>
                </a:lnTo>
                <a:lnTo>
                  <a:pt x="34" y="238"/>
                </a:lnTo>
                <a:close/>
                <a:moveTo>
                  <a:pt x="70" y="230"/>
                </a:moveTo>
                <a:lnTo>
                  <a:pt x="70" y="230"/>
                </a:lnTo>
                <a:lnTo>
                  <a:pt x="70" y="222"/>
                </a:lnTo>
                <a:lnTo>
                  <a:pt x="68" y="214"/>
                </a:lnTo>
                <a:lnTo>
                  <a:pt x="64" y="206"/>
                </a:lnTo>
                <a:lnTo>
                  <a:pt x="58" y="198"/>
                </a:lnTo>
                <a:lnTo>
                  <a:pt x="58" y="198"/>
                </a:lnTo>
                <a:lnTo>
                  <a:pt x="50" y="192"/>
                </a:lnTo>
                <a:lnTo>
                  <a:pt x="44" y="188"/>
                </a:lnTo>
                <a:lnTo>
                  <a:pt x="36" y="186"/>
                </a:lnTo>
                <a:lnTo>
                  <a:pt x="28" y="184"/>
                </a:lnTo>
                <a:lnTo>
                  <a:pt x="36" y="156"/>
                </a:lnTo>
                <a:lnTo>
                  <a:pt x="36" y="156"/>
                </a:lnTo>
                <a:lnTo>
                  <a:pt x="38" y="150"/>
                </a:lnTo>
                <a:lnTo>
                  <a:pt x="38" y="150"/>
                </a:lnTo>
                <a:lnTo>
                  <a:pt x="44" y="146"/>
                </a:lnTo>
                <a:lnTo>
                  <a:pt x="52" y="144"/>
                </a:lnTo>
                <a:lnTo>
                  <a:pt x="60" y="144"/>
                </a:lnTo>
                <a:lnTo>
                  <a:pt x="68" y="144"/>
                </a:lnTo>
                <a:lnTo>
                  <a:pt x="74" y="146"/>
                </a:lnTo>
                <a:lnTo>
                  <a:pt x="82" y="150"/>
                </a:lnTo>
                <a:lnTo>
                  <a:pt x="90" y="154"/>
                </a:lnTo>
                <a:lnTo>
                  <a:pt x="96" y="160"/>
                </a:lnTo>
                <a:lnTo>
                  <a:pt x="96" y="160"/>
                </a:lnTo>
                <a:lnTo>
                  <a:pt x="102" y="166"/>
                </a:lnTo>
                <a:lnTo>
                  <a:pt x="108" y="174"/>
                </a:lnTo>
                <a:lnTo>
                  <a:pt x="110" y="182"/>
                </a:lnTo>
                <a:lnTo>
                  <a:pt x="112" y="190"/>
                </a:lnTo>
                <a:lnTo>
                  <a:pt x="112" y="198"/>
                </a:lnTo>
                <a:lnTo>
                  <a:pt x="110" y="206"/>
                </a:lnTo>
                <a:lnTo>
                  <a:pt x="108" y="214"/>
                </a:lnTo>
                <a:lnTo>
                  <a:pt x="104" y="220"/>
                </a:lnTo>
                <a:lnTo>
                  <a:pt x="104" y="220"/>
                </a:lnTo>
                <a:lnTo>
                  <a:pt x="100" y="222"/>
                </a:lnTo>
                <a:lnTo>
                  <a:pt x="70" y="230"/>
                </a:lnTo>
                <a:close/>
                <a:moveTo>
                  <a:pt x="230" y="94"/>
                </a:moveTo>
                <a:lnTo>
                  <a:pt x="216" y="108"/>
                </a:lnTo>
                <a:lnTo>
                  <a:pt x="216" y="108"/>
                </a:lnTo>
                <a:lnTo>
                  <a:pt x="216" y="102"/>
                </a:lnTo>
                <a:lnTo>
                  <a:pt x="216" y="102"/>
                </a:lnTo>
                <a:lnTo>
                  <a:pt x="214" y="90"/>
                </a:lnTo>
                <a:lnTo>
                  <a:pt x="210" y="80"/>
                </a:lnTo>
                <a:lnTo>
                  <a:pt x="204" y="70"/>
                </a:lnTo>
                <a:lnTo>
                  <a:pt x="196" y="60"/>
                </a:lnTo>
                <a:lnTo>
                  <a:pt x="196" y="60"/>
                </a:lnTo>
                <a:lnTo>
                  <a:pt x="186" y="52"/>
                </a:lnTo>
                <a:lnTo>
                  <a:pt x="174" y="46"/>
                </a:lnTo>
                <a:lnTo>
                  <a:pt x="162" y="42"/>
                </a:lnTo>
                <a:lnTo>
                  <a:pt x="148" y="40"/>
                </a:lnTo>
                <a:lnTo>
                  <a:pt x="162" y="26"/>
                </a:lnTo>
                <a:lnTo>
                  <a:pt x="162" y="26"/>
                </a:lnTo>
                <a:lnTo>
                  <a:pt x="168" y="22"/>
                </a:lnTo>
                <a:lnTo>
                  <a:pt x="174" y="18"/>
                </a:lnTo>
                <a:lnTo>
                  <a:pt x="180" y="16"/>
                </a:lnTo>
                <a:lnTo>
                  <a:pt x="188" y="16"/>
                </a:lnTo>
                <a:lnTo>
                  <a:pt x="188" y="16"/>
                </a:lnTo>
                <a:lnTo>
                  <a:pt x="198" y="18"/>
                </a:lnTo>
                <a:lnTo>
                  <a:pt x="206" y="20"/>
                </a:lnTo>
                <a:lnTo>
                  <a:pt x="216" y="26"/>
                </a:lnTo>
                <a:lnTo>
                  <a:pt x="224" y="32"/>
                </a:lnTo>
                <a:lnTo>
                  <a:pt x="224" y="32"/>
                </a:lnTo>
                <a:lnTo>
                  <a:pt x="230" y="40"/>
                </a:lnTo>
                <a:lnTo>
                  <a:pt x="236" y="48"/>
                </a:lnTo>
                <a:lnTo>
                  <a:pt x="238" y="56"/>
                </a:lnTo>
                <a:lnTo>
                  <a:pt x="240" y="66"/>
                </a:lnTo>
                <a:lnTo>
                  <a:pt x="240" y="66"/>
                </a:lnTo>
                <a:lnTo>
                  <a:pt x="240" y="74"/>
                </a:lnTo>
                <a:lnTo>
                  <a:pt x="238" y="82"/>
                </a:lnTo>
                <a:lnTo>
                  <a:pt x="234" y="88"/>
                </a:lnTo>
                <a:lnTo>
                  <a:pt x="230" y="9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ar-SA">
              <a:latin typeface="+mn-ea"/>
            </a:endParaRPr>
          </a:p>
        </p:txBody>
      </p:sp>
      <p:sp>
        <p:nvSpPr>
          <p:cNvPr id="20" name="Subtitle 2"/>
          <p:cNvSpPr txBox="1"/>
          <p:nvPr/>
        </p:nvSpPr>
        <p:spPr>
          <a:xfrm>
            <a:off x="7278008" y="1909809"/>
            <a:ext cx="3496975" cy="5861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所有核心数据通过接口从 OpenDigger 官方 API/MCP 服务获取，保障权威性与实时性</a:t>
            </a:r>
            <a:endParaRPr lang="en-US" altLang="zh-CN" sz="1200">
              <a:latin typeface="Bahnschrift Light Condensed" panose="020B0502040204020203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TextBox 15"/>
          <p:cNvSpPr txBox="1"/>
          <p:nvPr/>
        </p:nvSpPr>
        <p:spPr>
          <a:xfrm>
            <a:off x="7391674" y="1579119"/>
            <a:ext cx="10972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数据来源</a:t>
            </a:r>
            <a:endParaRPr lang="en-US"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22" name="Subtitle 2"/>
          <p:cNvSpPr txBox="1"/>
          <p:nvPr/>
        </p:nvSpPr>
        <p:spPr>
          <a:xfrm>
            <a:off x="7265139" y="3475149"/>
            <a:ext cx="3496975" cy="58610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基于接口获取的字段，按 “入门门槛、协作支持、项目生命力” 三维度筛选新手友好项目</a:t>
            </a:r>
            <a:endParaRPr lang="en-US" altLang="zh-CN" sz="1200">
              <a:latin typeface="Bahnschrift Light Condensed" panose="020B0502040204020203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3" name="TextBox 15"/>
          <p:cNvSpPr txBox="1"/>
          <p:nvPr/>
        </p:nvSpPr>
        <p:spPr>
          <a:xfrm>
            <a:off x="7391674" y="3223619"/>
            <a:ext cx="109728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筛选体系</a:t>
            </a:r>
            <a:endParaRPr lang="zh-CN" altLang="en-US" dirty="0">
              <a:solidFill>
                <a:schemeClr val="tx2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24" name="Subtitle 2"/>
          <p:cNvSpPr txBox="1"/>
          <p:nvPr/>
        </p:nvSpPr>
        <p:spPr>
          <a:xfrm>
            <a:off x="7278008" y="5231313"/>
            <a:ext cx="3496975" cy="7708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后端对接口获取的原始数据计算 OpenRank 指数、首次贡献通过率等关键指标，支撑筛选与可视化</a:t>
            </a:r>
            <a:endParaRPr lang="en-US" altLang="zh-CN" sz="1200">
              <a:latin typeface="Bahnschrift Light Condensed" panose="020B0502040204020203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7391649" y="4862348"/>
            <a:ext cx="115697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指标计算</a:t>
            </a:r>
            <a:r>
              <a:rPr lang="en-US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 </a:t>
            </a:r>
            <a:endParaRPr lang="en-US" dirty="0">
              <a:solidFill>
                <a:schemeClr val="tx2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83717" y="315601"/>
            <a:ext cx="6500640" cy="67982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二、数据支撑体系（权威 + 精准）</a:t>
            </a:r>
            <a:endParaRPr lang="zh-CN" altLang="en-US" sz="3200"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ost_object_image_3497445502"/>
          <p:cNvPicPr>
            <a:picLocks noChangeAspect="1"/>
          </p:cNvPicPr>
          <p:nvPr/>
        </p:nvPicPr>
        <p:blipFill>
          <a:blip r:embed="rId1"/>
          <a:srcRect r="2827"/>
          <a:stretch>
            <a:fillRect/>
          </a:stretch>
        </p:blipFill>
        <p:spPr>
          <a:xfrm>
            <a:off x="5231376" y="1016960"/>
            <a:ext cx="6960624" cy="427244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 rot="3207694">
            <a:off x="875847" y="207589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3207694">
            <a:off x="57252" y="366524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00"/>
          </a:p>
        </p:txBody>
      </p:sp>
      <p:sp>
        <p:nvSpPr>
          <p:cNvPr id="19" name="矩形: 圆角 18"/>
          <p:cNvSpPr/>
          <p:nvPr/>
        </p:nvSpPr>
        <p:spPr>
          <a:xfrm rot="3207694">
            <a:off x="7495917" y="465482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0036" y="310416"/>
            <a:ext cx="8312135" cy="7065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三、交互与体验优化（贴合零基础用户）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1517" y="1853324"/>
            <a:ext cx="5854922" cy="97967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界面设计</a:t>
            </a:r>
            <a:endParaRPr lang="zh-CN" altLang="en-US" sz="23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简洁化、层级化布局，核心功能入口突出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1486" y="3450038"/>
            <a:ext cx="7394734" cy="97967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3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无代码操作</a:t>
            </a:r>
            <a:endParaRPr lang="zh-CN" altLang="en-US" sz="23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所有功能通过点击、选择完成，接口实时反馈操作结果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1486" y="4910009"/>
            <a:ext cx="5854922" cy="97967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3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响应效率</a:t>
            </a:r>
            <a:endParaRPr lang="zh-CN" altLang="en-US" sz="23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通过接口缓存、异步加载优化，避免用户等待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 rot="3207694">
            <a:off x="11886762" y="-1887310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 rot="3207694">
            <a:off x="875847" y="207589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3207694">
            <a:off x="8668550" y="-3289828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3207694">
            <a:off x="57252" y="366524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495917" y="465482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3207694">
            <a:off x="7374033" y="-1967484"/>
            <a:ext cx="27307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351071" y="2266879"/>
            <a:ext cx="952016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总结与未来展望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23" name="TextBox 17"/>
          <p:cNvSpPr txBox="1"/>
          <p:nvPr/>
        </p:nvSpPr>
        <p:spPr>
          <a:xfrm>
            <a:off x="3356709" y="3651808"/>
            <a:ext cx="5529441" cy="33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Data-Driven · Precision-Empowered</a:t>
            </a:r>
            <a:endParaRPr lang="en-US" altLang="zh-CN" sz="1050" spc="3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Montserrat Light" charset="0"/>
              <a:cs typeface="Montserrat Light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35119" y="324587"/>
            <a:ext cx="3141035" cy="4735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charset="0"/>
              </a:rPr>
              <a:t>核心成果回顾</a:t>
            </a:r>
            <a:endParaRPr lang="zh-CN" altLang="en-US"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51445" y="4416162"/>
            <a:ext cx="1955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幼圆" panose="02010509060101010101" charset="-122"/>
                <a:ea typeface="幼圆" panose="02010509060101010101" charset="-122"/>
              </a:rPr>
              <a:t>Business template</a:t>
            </a:r>
            <a:endParaRPr lang="zh-CN" altLang="en-US" sz="2800" dirty="0">
              <a:solidFill>
                <a:schemeClr val="bg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5895" y="909128"/>
            <a:ext cx="11491589" cy="2889863"/>
          </a:xfrm>
          <a:prstGeom prst="rect">
            <a:avLst/>
          </a:prstGeom>
          <a:solidFill>
            <a:srgbClr val="438DFB">
              <a:alpha val="100000"/>
            </a:srgbClr>
          </a:solidFill>
        </p:spPr>
        <p:txBody>
          <a:bodyPr wrap="square" rtlCol="0" anchor="t">
            <a:noAutofit/>
          </a:bodyPr>
          <a:p>
            <a:r>
              <a:rPr lang="zh-CN" altLang="en-US" sz="2400" b="1">
                <a:solidFill>
                  <a:schemeClr val="bg1"/>
                </a:solidFill>
              </a:rPr>
              <a:t>项目总结</a:t>
            </a:r>
            <a:r>
              <a:rPr lang="en-US" altLang="zh-CN" sz="2400" b="1">
                <a:solidFill>
                  <a:schemeClr val="bg1"/>
                </a:solidFill>
              </a:rPr>
              <a:t> </a:t>
            </a:r>
            <a:endParaRPr lang="en-US" altLang="zh-CN" sz="2400" b="1">
              <a:solidFill>
                <a:schemeClr val="bg1"/>
              </a:solidFill>
            </a:endParaRPr>
          </a:p>
          <a:p>
            <a:pPr indent="457200"/>
            <a:r>
              <a:rPr lang="zh-CN" altLang="en-US" sz="2400" b="1">
                <a:solidFill>
                  <a:schemeClr val="bg1"/>
                </a:solidFill>
              </a:rPr>
              <a:t>本项目聚焦零基础大学生开源贡献三大痛点（筛选难、判断难、入门难），以</a:t>
            </a:r>
            <a:r>
              <a:rPr lang="en-US" altLang="zh-CN" sz="2400" b="1">
                <a:solidFill>
                  <a:schemeClr val="bg1"/>
                </a:solidFill>
              </a:rPr>
              <a:t> OpenDigger </a:t>
            </a:r>
            <a:r>
              <a:rPr lang="zh-CN" altLang="en-US" sz="2400" b="1">
                <a:solidFill>
                  <a:schemeClr val="bg1"/>
                </a:solidFill>
              </a:rPr>
              <a:t>权威数据为支撑，通过</a:t>
            </a:r>
            <a:r>
              <a:rPr lang="en-US" altLang="zh-CN" sz="2400" b="1">
                <a:solidFill>
                  <a:schemeClr val="bg1"/>
                </a:solidFill>
              </a:rPr>
              <a:t> “</a:t>
            </a:r>
            <a:r>
              <a:rPr lang="zh-CN" altLang="en-US" sz="2400" b="1">
                <a:solidFill>
                  <a:schemeClr val="bg1"/>
                </a:solidFill>
              </a:rPr>
              <a:t>数据可视化、智能筛选、新手指南</a:t>
            </a:r>
            <a:r>
              <a:rPr lang="en-US" altLang="zh-CN" sz="2400" b="1">
                <a:solidFill>
                  <a:schemeClr val="bg1"/>
                </a:solidFill>
              </a:rPr>
              <a:t>” </a:t>
            </a:r>
            <a:r>
              <a:rPr lang="zh-CN" altLang="en-US" sz="2400" b="1">
                <a:solidFill>
                  <a:schemeClr val="bg1"/>
                </a:solidFill>
              </a:rPr>
              <a:t>三大核心功能，构建全链路解决方案。平台基于响应效率、贡献门槛、项目生命力多维度筛选模型，搭配直观图表洞察、多条件精准匹配、流程化入门教程，遵循</a:t>
            </a:r>
            <a:r>
              <a:rPr lang="en-US" altLang="zh-CN" sz="2400" b="1">
                <a:solidFill>
                  <a:schemeClr val="bg1"/>
                </a:solidFill>
              </a:rPr>
              <a:t> “</a:t>
            </a:r>
            <a:r>
              <a:rPr lang="zh-CN" altLang="en-US" sz="2400" b="1">
                <a:solidFill>
                  <a:schemeClr val="bg1"/>
                </a:solidFill>
              </a:rPr>
              <a:t>低代码、易操作、页面简洁</a:t>
            </a:r>
            <a:r>
              <a:rPr lang="en-US" altLang="zh-CN" sz="2400" b="1">
                <a:solidFill>
                  <a:schemeClr val="bg1"/>
                </a:solidFill>
              </a:rPr>
              <a:t>” </a:t>
            </a:r>
            <a:r>
              <a:rPr lang="zh-CN" altLang="en-US" sz="2400" b="1">
                <a:solidFill>
                  <a:schemeClr val="bg1"/>
                </a:solidFill>
              </a:rPr>
              <a:t>原则，为用户打造从</a:t>
            </a:r>
            <a:r>
              <a:rPr lang="en-US" altLang="zh-CN" sz="2400" b="1">
                <a:solidFill>
                  <a:schemeClr val="bg1"/>
                </a:solidFill>
              </a:rPr>
              <a:t> “</a:t>
            </a:r>
            <a:r>
              <a:rPr lang="zh-CN" altLang="en-US" sz="2400" b="1">
                <a:solidFill>
                  <a:schemeClr val="bg1"/>
                </a:solidFill>
              </a:rPr>
              <a:t>发现项目</a:t>
            </a:r>
            <a:r>
              <a:rPr lang="en-US" altLang="zh-CN" sz="2400" b="1">
                <a:solidFill>
                  <a:schemeClr val="bg1"/>
                </a:solidFill>
              </a:rPr>
              <a:t>” </a:t>
            </a:r>
            <a:r>
              <a:rPr lang="zh-CN" altLang="en-US" sz="2400" b="1">
                <a:solidFill>
                  <a:schemeClr val="bg1"/>
                </a:solidFill>
              </a:rPr>
              <a:t>到</a:t>
            </a:r>
            <a:r>
              <a:rPr lang="en-US" altLang="zh-CN" sz="2400" b="1">
                <a:solidFill>
                  <a:schemeClr val="bg1"/>
                </a:solidFill>
              </a:rPr>
              <a:t> “</a:t>
            </a:r>
            <a:r>
              <a:rPr lang="zh-CN" altLang="en-US" sz="2400" b="1">
                <a:solidFill>
                  <a:schemeClr val="bg1"/>
                </a:solidFill>
              </a:rPr>
              <a:t>首次贡献</a:t>
            </a:r>
            <a:r>
              <a:rPr lang="en-US" altLang="zh-CN" sz="2400" b="1">
                <a:solidFill>
                  <a:schemeClr val="bg1"/>
                </a:solidFill>
              </a:rPr>
              <a:t>” </a:t>
            </a:r>
            <a:r>
              <a:rPr lang="zh-CN" altLang="en-US" sz="2400" b="1">
                <a:solidFill>
                  <a:schemeClr val="bg1"/>
                </a:solidFill>
              </a:rPr>
              <a:t>的一站式开源入门支持。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465895" y="4020746"/>
            <a:ext cx="11491580" cy="2128931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架构成果：成功搭建 “前后端分离架构 + 专项接口架构”，实现开发解耦、数据对接高效、扩展灵活；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功能成果：落地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大核心功能 +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大加分功能，覆盖 “找项目 - 判项目 - 做贡献” 全流程；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数据成果：通过接口稳定对接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OpenDigger 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服务，建立精准的新手友好项目筛选体系；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31110" y="1860838"/>
            <a:ext cx="6096000" cy="2636690"/>
          </a:xfrm>
          <a:prstGeom prst="rect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5"/>
          <p:cNvSpPr txBox="1"/>
          <p:nvPr/>
        </p:nvSpPr>
        <p:spPr>
          <a:xfrm>
            <a:off x="7289900" y="995428"/>
            <a:ext cx="5519271" cy="11456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600" b="1" spc="600" dirty="0">
                <a:solidFill>
                  <a:schemeClr val="accent1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未来迭代方向</a:t>
            </a:r>
            <a:endParaRPr lang="en-US" altLang="zh-CN" sz="3600" b="1">
              <a:solidFill>
                <a:schemeClr val="accent1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31124" y="4569868"/>
            <a:ext cx="6096000" cy="2279266"/>
          </a:xfrm>
          <a:prstGeom prst="rect">
            <a:avLst/>
          </a:prstGeom>
          <a:blipFill dpi="0" rotWithShape="1">
            <a:blip r:embed="rId1"/>
            <a:srcRect/>
            <a:stretch>
              <a:fillRect b="-4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47042" y="1860838"/>
            <a:ext cx="6096000" cy="2636752"/>
          </a:xfrm>
          <a:prstGeom prst="rect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5"/>
          <p:cNvSpPr txBox="1"/>
          <p:nvPr/>
        </p:nvSpPr>
        <p:spPr>
          <a:xfrm>
            <a:off x="246594" y="995428"/>
            <a:ext cx="5980521" cy="9791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200" b="1" spc="600" dirty="0">
                <a:solidFill>
                  <a:schemeClr val="accent1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架构与接口的可扩展性优势</a:t>
            </a:r>
            <a:endParaRPr lang="en-US" altLang="zh-CN" sz="3200" b="1">
              <a:solidFill>
                <a:schemeClr val="accent1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47098" y="4567928"/>
            <a:ext cx="6096000" cy="2279266"/>
          </a:xfrm>
          <a:prstGeom prst="rect">
            <a:avLst/>
          </a:prstGeom>
          <a:blipFill dpi="0" rotWithShape="1">
            <a:blip r:embed="rId2"/>
            <a:srcRect/>
            <a:stretch>
              <a:fillRect b="-4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381451" y="2236482"/>
            <a:ext cx="5239015" cy="233332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 b="1">
                <a:solidFill>
                  <a:schemeClr val="bg1"/>
                </a:solidFill>
              </a:rPr>
              <a:t>前后端分离架构：支持横向扩展（新增 “贡献进度跟踪” 等功能，可单独开发前后端子模块）；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接口架构：支持数据维度拓展（新增字段仅需扩展接口对接逻辑）、多第三方接口对接（未来可扩展其他开源平台 </a:t>
            </a:r>
            <a:r>
              <a:rPr lang="en-US" altLang="zh-CN" sz="2000" b="1">
                <a:solidFill>
                  <a:schemeClr val="bg1"/>
                </a:solidFill>
              </a:rPr>
              <a:t>API</a:t>
            </a:r>
            <a:r>
              <a:rPr lang="zh-CN" altLang="en-US" sz="2000" b="1">
                <a:solidFill>
                  <a:schemeClr val="bg1"/>
                </a:solidFill>
              </a:rPr>
              <a:t>）。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570345" y="2128520"/>
            <a:ext cx="5046980" cy="224536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功能优化：完善智能推荐算法、新增贡献进度跟踪（接口同步用户参与状态）、优化入门指南；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接口与数据拓展：对接开源社区新手扶持计划接口，扩展数据字段（如项目维护频率）；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zh-CN" altLang="en-US" sz="2000" b="1">
                <a:solidFill>
                  <a:schemeClr val="bg1"/>
                </a:solidFill>
              </a:rPr>
              <a:t>性能升级：优化接口缓存策略、提升并发处理能力。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 rot="3207694">
            <a:off x="11886762" y="-1887310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4967200" y="4215675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3207694">
            <a:off x="8668550" y="-3289828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303561" y="448726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3207694">
            <a:off x="8073969" y="-1909504"/>
            <a:ext cx="27307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5833" y="2458750"/>
            <a:ext cx="543632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谢谢观看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5819" y="3288667"/>
            <a:ext cx="4274585" cy="306705"/>
          </a:xfrm>
          <a:prstGeom prst="rect">
            <a:avLst/>
          </a:prstGeom>
          <a:solidFill>
            <a:srgbClr val="267EFA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THANKS</a:t>
            </a:r>
            <a:endParaRPr lang="zh-CN" altLang="en-US" sz="14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 rot="3207694">
            <a:off x="10373601" y="3356257"/>
            <a:ext cx="1641199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 rot="3207694">
            <a:off x="11886762" y="-1887310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 rot="3207694">
            <a:off x="875847" y="207589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3207694">
            <a:off x="8668550" y="-3289828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3207694">
            <a:off x="57252" y="366524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495917" y="465482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3207694">
            <a:off x="7374033" y="-1967484"/>
            <a:ext cx="27307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351071" y="2266879"/>
            <a:ext cx="952016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项目背景与核心需求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23" name="TextBox 17"/>
          <p:cNvSpPr txBox="1"/>
          <p:nvPr/>
        </p:nvSpPr>
        <p:spPr>
          <a:xfrm>
            <a:off x="3356709" y="3651808"/>
            <a:ext cx="5529441" cy="33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Data-Driven · Precision-Empowered</a:t>
            </a:r>
            <a:endParaRPr lang="en-US" altLang="zh-CN" sz="1050" spc="3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Montserrat Light" charset="0"/>
              <a:cs typeface="Montserrat Light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35118" y="545048"/>
            <a:ext cx="5494498" cy="5694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charset="0"/>
              </a:rPr>
              <a:t>1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charset="0"/>
                <a:cs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项目背景：零基础开源入门痛点拆解</a:t>
            </a:r>
            <a:endParaRPr lang="zh-CN" altLang="en-US" sz="2400" b="1"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374766" y="1274428"/>
            <a:ext cx="52948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spc="300" dirty="0"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目标用户定位：</a:t>
            </a:r>
            <a:r>
              <a:rPr lang="zh-CN" altLang="en-US" sz="1600" spc="300" dirty="0"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核心服务对象为</a:t>
            </a:r>
            <a:r>
              <a:rPr lang="en-US" altLang="zh-CN" sz="1600" spc="300" dirty="0"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 “</a:t>
            </a:r>
            <a:r>
              <a:rPr lang="zh-CN" altLang="en-US" sz="1600" spc="300" dirty="0"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零基础大学生</a:t>
            </a:r>
            <a:r>
              <a:rPr lang="en-US" altLang="zh-CN" sz="1600" spc="300" dirty="0"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”</a:t>
            </a:r>
            <a:r>
              <a:rPr lang="zh-CN" altLang="en-US" sz="1600" spc="300" dirty="0"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，明确该群体参与开源的潜在需求（积累实战经验、提升技术能力）与现实障碍（信息过载、适配性难判断、流程不熟悉）。</a:t>
            </a:r>
            <a:endParaRPr lang="en-US" sz="1600" spc="300" dirty="0">
              <a:latin typeface="Bahnschrift Light Condensed" panose="020B0502040204020203" pitchFamily="34" charset="0"/>
              <a:ea typeface="Montserrat Light" charset="0"/>
              <a:cs typeface="Montserrat Light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12734" y="0"/>
            <a:ext cx="894586" cy="6858000"/>
          </a:xfrm>
          <a:prstGeom prst="rect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5"/>
          <p:cNvSpPr txBox="1"/>
          <p:nvPr/>
        </p:nvSpPr>
        <p:spPr>
          <a:xfrm rot="16200000">
            <a:off x="4350128" y="3109107"/>
            <a:ext cx="48198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spc="600" dirty="0">
                <a:solidFill>
                  <a:schemeClr val="bg1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Background</a:t>
            </a:r>
            <a:endParaRPr lang="en-US" sz="4000" spc="600" dirty="0">
              <a:solidFill>
                <a:schemeClr val="bg1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322" y="3846966"/>
            <a:ext cx="5571702" cy="23758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筛选难：</a:t>
            </a:r>
            <a:r>
              <a:rPr lang="en-US" altLang="zh-CN"/>
              <a:t>GitHub/Gitee </a:t>
            </a:r>
            <a:r>
              <a:rPr lang="zh-CN" altLang="en-US"/>
              <a:t>海量项目无新手定向入口，难以筛选适配项目；</a:t>
            </a:r>
            <a:endParaRPr lang="zh-CN" altLang="en-US"/>
          </a:p>
          <a:p>
            <a:r>
              <a:rPr lang="zh-CN" altLang="en-US" b="1"/>
              <a:t>判断难：</a:t>
            </a:r>
            <a:r>
              <a:rPr lang="zh-CN" altLang="en-US"/>
              <a:t>无法识别项目活跃度、响应速度、首次贡献通过率等关键指标，担心投入时间无回报；</a:t>
            </a:r>
            <a:endParaRPr lang="zh-CN" altLang="en-US"/>
          </a:p>
          <a:p>
            <a:r>
              <a:rPr lang="zh-CN" altLang="en-US" b="1"/>
              <a:t>入门难：</a:t>
            </a:r>
            <a:r>
              <a:rPr lang="zh-CN" altLang="en-US"/>
              <a:t>缺乏</a:t>
            </a:r>
            <a:r>
              <a:rPr lang="en-US" altLang="zh-CN"/>
              <a:t> PR </a:t>
            </a:r>
            <a:r>
              <a:rPr lang="zh-CN" altLang="en-US"/>
              <a:t>提交、</a:t>
            </a:r>
            <a:r>
              <a:rPr lang="en-US" altLang="zh-CN"/>
              <a:t>issue </a:t>
            </a:r>
            <a:r>
              <a:rPr lang="zh-CN" altLang="en-US"/>
              <a:t>参与、社区礼仪等系统指导，找到项目也不知如何贡献。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071640" y="2897607"/>
            <a:ext cx="3901064" cy="592221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三大核心痛点具象化：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post_object_image_4239517181"/>
          <p:cNvPicPr>
            <a:picLocks noChangeAspect="1"/>
          </p:cNvPicPr>
          <p:nvPr/>
        </p:nvPicPr>
        <p:blipFill>
          <a:blip r:embed="rId1"/>
          <a:srcRect b="5000"/>
          <a:stretch>
            <a:fillRect/>
          </a:stretch>
        </p:blipFill>
        <p:spPr>
          <a:xfrm>
            <a:off x="7207319" y="0"/>
            <a:ext cx="4984681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8" grpId="0"/>
      <p:bldP spid="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712580" y="325866"/>
            <a:ext cx="4499639" cy="7566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charset="0"/>
              </a:rPr>
              <a:t>2. 项目核心价值</a:t>
            </a:r>
            <a:endParaRPr lang="zh-CN" altLang="en-US" sz="2400" b="1">
              <a:latin typeface="微软雅黑" panose="020B0503020204020204" pitchFamily="34" charset="-122"/>
              <a:ea typeface="字魂54号-贤黑" charset="0"/>
            </a:endParaRPr>
          </a:p>
        </p:txBody>
      </p:sp>
      <p:sp>
        <p:nvSpPr>
          <p:cNvPr id="7" name="Hexagon 46"/>
          <p:cNvSpPr/>
          <p:nvPr/>
        </p:nvSpPr>
        <p:spPr>
          <a:xfrm rot="16200000">
            <a:off x="521850" y="3214528"/>
            <a:ext cx="918812" cy="792079"/>
          </a:xfrm>
          <a:prstGeom prst="hexagon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49"/>
          <p:cNvSpPr/>
          <p:nvPr/>
        </p:nvSpPr>
        <p:spPr>
          <a:xfrm rot="16200000">
            <a:off x="521850" y="1574652"/>
            <a:ext cx="918812" cy="792079"/>
          </a:xfrm>
          <a:prstGeom prst="hexagon">
            <a:avLst/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2587"/>
          <p:cNvSpPr/>
          <p:nvPr/>
        </p:nvSpPr>
        <p:spPr>
          <a:xfrm>
            <a:off x="808975" y="1797373"/>
            <a:ext cx="346632" cy="346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0" name="Shape 2579"/>
          <p:cNvSpPr/>
          <p:nvPr/>
        </p:nvSpPr>
        <p:spPr>
          <a:xfrm>
            <a:off x="808975" y="3423033"/>
            <a:ext cx="360003" cy="360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sp>
        <p:nvSpPr>
          <p:cNvPr id="14" name="Subtitle 2"/>
          <p:cNvSpPr txBox="1"/>
          <p:nvPr/>
        </p:nvSpPr>
        <p:spPr>
          <a:xfrm>
            <a:off x="1491496" y="1511328"/>
            <a:ext cx="4170010" cy="918816"/>
          </a:xfrm>
          <a:prstGeom prst="rect">
            <a:avLst/>
          </a:prstGeom>
        </p:spPr>
        <p:txBody>
          <a:bodyPr vert="horz" wrap="square" lIns="217490" tIns="108745" rIns="217490" bIns="108745" rtlCol="0">
            <a:no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核心定位：聚焦 “找项目 - 判项目 - 做贡献” 全流程，打造 “精准匹配 + 全流程赋能” 的开源入门一站式平台。</a:t>
            </a:r>
            <a:endParaRPr lang="en-US" sz="1800">
              <a:latin typeface="Bahnschrift Light Condensed" panose="020B0502040204020203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Subtitle 2"/>
          <p:cNvSpPr txBox="1"/>
          <p:nvPr/>
        </p:nvSpPr>
        <p:spPr>
          <a:xfrm>
            <a:off x="1465768" y="3151152"/>
            <a:ext cx="3731133" cy="104775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Bahnschrift Light Condensed" panose="020B0502040204020203" pitchFamily="34" charset="0"/>
                <a:ea typeface="Source Sans Pro" charset="0"/>
                <a:cs typeface="Source Sans Pro" charset="0"/>
              </a:rPr>
              <a:t>价值主张：降低零基础大学生开源参与门槛，提升优质项目对接效率与贡献成功率。</a:t>
            </a:r>
            <a:endParaRPr lang="en-US" sz="1800">
              <a:latin typeface="Bahnschrift Light Condensed" panose="020B0502040204020203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691882" y="306780"/>
            <a:ext cx="3281993" cy="68864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400" b="1">
                <a:latin typeface="字魂54号-贤黑" charset="0"/>
                <a:ea typeface="字魂54号-贤黑" charset="0"/>
                <a:cs typeface="字魂54号-贤黑" charset="0"/>
              </a:rPr>
              <a:t>3. </a:t>
            </a:r>
            <a:r>
              <a:rPr lang="zh-CN" altLang="en-US" sz="2400" b="1">
                <a:latin typeface="字魂54号-贤黑" charset="0"/>
                <a:ea typeface="字魂54号-贤黑" charset="0"/>
                <a:cs typeface="字魂54号-贤黑" charset="0"/>
              </a:rPr>
              <a:t>核心需求总览</a:t>
            </a:r>
            <a:endParaRPr lang="zh-CN" altLang="en-US" sz="2400" b="1">
              <a:latin typeface="字魂54号-贤黑" charset="0"/>
              <a:ea typeface="字魂54号-贤黑" charset="0"/>
              <a:cs typeface="字魂54号-贤黑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609261" y="1511328"/>
            <a:ext cx="5212508" cy="83681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latin typeface="Bahnschrift Light Condensed" panose="020B0502040204020203" pitchFamily="34" charset="0"/>
                <a:ea typeface="Bahnschrift Light Condensed" panose="020B0502040204020203" pitchFamily="34" charset="0"/>
                <a:cs typeface="Bahnschrift Light Condensed" panose="020B0502040204020203" pitchFamily="34" charset="0"/>
              </a:rPr>
              <a:t>功能需求：区分 “必须有”（数据可视化、项目筛选、入门指南）与 “可加分”（项目收藏、智能推荐）两类功能；</a:t>
            </a:r>
            <a:endParaRPr lang="zh-CN" altLang="en-US">
              <a:latin typeface="Bahnschrift Light Condensed" panose="020B0502040204020203" pitchFamily="34" charset="0"/>
              <a:ea typeface="Bahnschrift Light Condensed" panose="020B0502040204020203" pitchFamily="34" charset="0"/>
              <a:cs typeface="Bahnschrift Light Condensed" panose="020B0502040204020203" pitchFamily="34" charset="0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6609304" y="3151152"/>
            <a:ext cx="5400474" cy="91886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latin typeface="Bahnschrift Light Condensed" panose="020B0502040204020203" pitchFamily="34" charset="0"/>
                <a:ea typeface="Bahnschrift Light Condensed" panose="020B0502040204020203" pitchFamily="34" charset="0"/>
                <a:cs typeface="Bahnschrift Light Condensed" panose="020B0502040204020203" pitchFamily="34" charset="0"/>
              </a:rPr>
              <a:t>功能需求：区分 “必须有”（数据可视化、项目筛选、入门指南）与 “可加分”（项目收藏、智能推荐）两类功能；</a:t>
            </a:r>
            <a:endParaRPr lang="zh-CN" altLang="en-US">
              <a:latin typeface="Bahnschrift Light Condensed" panose="020B0502040204020203" pitchFamily="34" charset="0"/>
              <a:ea typeface="Bahnschrift Light Condensed" panose="020B0502040204020203" pitchFamily="34" charset="0"/>
              <a:cs typeface="Bahnschrift Light Condensed" panose="020B0502040204020203" pitchFamily="34" charset="0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4238633" y="1797338"/>
            <a:ext cx="6674736" cy="808447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3600" b="1">
                <a:latin typeface="字魂54号-贤黑" charset="0"/>
                <a:ea typeface="字魂54号-贤黑" charset="0"/>
                <a:cs typeface="字魂54号-贤黑" charset="0"/>
              </a:rPr>
              <a:t>4. </a:t>
            </a:r>
            <a:r>
              <a:rPr lang="zh-CN" altLang="en-US" sz="3600" b="1">
                <a:latin typeface="字魂54号-贤黑" charset="0"/>
                <a:ea typeface="字魂54号-贤黑" charset="0"/>
                <a:cs typeface="字魂54号-贤黑" charset="0"/>
              </a:rPr>
              <a:t>汇报框架预告</a:t>
            </a:r>
            <a:endParaRPr lang="zh-CN" altLang="en-US" sz="3600" b="1">
              <a:latin typeface="字魂54号-贤黑" charset="0"/>
              <a:ea typeface="字魂54号-贤黑" charset="0"/>
              <a:cs typeface="字魂54号-贤黑" charset="0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2154208" y="2605832"/>
            <a:ext cx="8063120" cy="2097648"/>
          </a:xfrm>
          <a:prstGeom prst="rect">
            <a:avLst/>
          </a:prstGeom>
        </p:spPr>
        <p:txBody>
          <a:bodyPr wrap="square" rtlCol="0">
            <a:noAutofit/>
          </a:bodyPr>
          <a:p>
            <a:pPr algn="ctr"/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幼圆" panose="02010509060101010101" charset="-122"/>
              </a:rPr>
              <a:t>告知听众后续逻辑：从需求出发，依次展开架构设计（含接口核心设计）、功能与数据落地、成果与展望，建立清晰认知路径。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幼圆" panose="02010509060101010101" charset="-122"/>
            </a:endParaRPr>
          </a:p>
        </p:txBody>
      </p:sp>
      <p:pic>
        <p:nvPicPr>
          <p:cNvPr id="24" name="图片 23" descr="post_object_image_2863822346"/>
          <p:cNvPicPr>
            <a:picLocks noChangeAspect="1"/>
          </p:cNvPicPr>
          <p:nvPr/>
        </p:nvPicPr>
        <p:blipFill>
          <a:blip r:embed="rId1">
            <a:alphaModFix amt="89000"/>
          </a:blip>
          <a:srcRect l="2732" t="26622" r="3857" b="30238"/>
          <a:stretch>
            <a:fillRect/>
          </a:stretch>
        </p:blipFill>
        <p:spPr>
          <a:xfrm>
            <a:off x="2109956" y="3318960"/>
            <a:ext cx="7972089" cy="2066886"/>
          </a:xfrm>
          <a:prstGeom prst="rect">
            <a:avLst/>
          </a:prstGeom>
          <a:effectLst>
            <a:softEdge rad="152400"/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2" grpId="0"/>
      <p:bldP spid="15" grpId="0"/>
      <p:bldP spid="20" grpId="0"/>
      <p:bldP spid="20" grpId="1"/>
      <p:bldP spid="15" grpId="1"/>
      <p:bldP spid="16" grpId="1"/>
      <p:bldP spid="14" grpId="1"/>
      <p:bldP spid="12" grpId="1"/>
      <p:bldP spid="34" grpId="0"/>
      <p:bldP spid="9" grpId="0" animBg="1"/>
      <p:bldP spid="8" grpId="0" animBg="1"/>
      <p:bldP spid="10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 rot="3207694">
            <a:off x="11886762" y="-1887310"/>
            <a:ext cx="610475" cy="8062109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 rot="3207694">
            <a:off x="875847" y="207589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3207694">
            <a:off x="8668550" y="-3289828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3207694">
            <a:off x="57252" y="366524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 rot="3207694">
            <a:off x="7495917" y="4654820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3207694">
            <a:off x="7374033" y="-1967484"/>
            <a:ext cx="27307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351071" y="2266879"/>
            <a:ext cx="952016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字魂54号-贤黑" panose="00000500000000000000" pitchFamily="2" charset="-122"/>
              </a:rPr>
              <a:t>架构设计：前后端分离方案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字魂54号-贤黑" panose="00000500000000000000" pitchFamily="2" charset="-122"/>
            </a:endParaRPr>
          </a:p>
        </p:txBody>
      </p:sp>
      <p:sp>
        <p:nvSpPr>
          <p:cNvPr id="23" name="TextBox 17"/>
          <p:cNvSpPr txBox="1"/>
          <p:nvPr/>
        </p:nvSpPr>
        <p:spPr>
          <a:xfrm>
            <a:off x="3356709" y="3651808"/>
            <a:ext cx="5529441" cy="333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Light Condensed" panose="020B0502040204020203" pitchFamily="34" charset="0"/>
                <a:ea typeface="Montserrat Light" charset="0"/>
                <a:cs typeface="Montserrat Light" charset="0"/>
              </a:rPr>
              <a:t>Data-Driven · Precision-Empowered</a:t>
            </a:r>
            <a:endParaRPr lang="en-US" altLang="zh-CN" sz="1050" spc="300" dirty="0">
              <a:solidFill>
                <a:schemeClr val="tx1">
                  <a:lumMod val="85000"/>
                  <a:lumOff val="15000"/>
                </a:schemeClr>
              </a:solidFill>
              <a:latin typeface="Bahnschrift Light Condensed" panose="020B0502040204020203" pitchFamily="34" charset="0"/>
              <a:ea typeface="Montserrat Light" charset="0"/>
              <a:cs typeface="Montserrat Light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: 圆角 12"/>
          <p:cNvSpPr/>
          <p:nvPr/>
        </p:nvSpPr>
        <p:spPr>
          <a:xfrm rot="3207694">
            <a:off x="875847" y="207589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3207694">
            <a:off x="57252" y="366524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5226" y="468414"/>
            <a:ext cx="8312135" cy="7065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一、</a:t>
            </a:r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架构选型核心优势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95208" y="1875628"/>
            <a:ext cx="10420981" cy="5177693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核心价值：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实现开发解耦（前后端并行开发、独立迭代）、灵活扩展（适配后续功能升级）、体验优化（前端专注交互、后端专注数据处理）；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</a:pP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适配性说明：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契合项目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“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数据驱动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+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用户友好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 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核心诉求，前端聚焦可视化与低代码操作，后端聚焦数据运算与业务逻辑，提升整体开发效率与用户体验。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 rot="3207694">
            <a:off x="90085" y="-11315"/>
            <a:ext cx="231734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/>
          <p:cNvSpPr/>
          <p:nvPr/>
        </p:nvSpPr>
        <p:spPr>
          <a:xfrm rot="3207694">
            <a:off x="898926" y="-303413"/>
            <a:ext cx="133696" cy="1145375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平行四边形 52"/>
          <p:cNvSpPr/>
          <p:nvPr/>
        </p:nvSpPr>
        <p:spPr>
          <a:xfrm rot="16200000">
            <a:off x="4874191" y="832971"/>
            <a:ext cx="1425925" cy="1875521"/>
          </a:xfrm>
          <a:prstGeom prst="parallelogram">
            <a:avLst>
              <a:gd name="adj" fmla="val 532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右箭头 4"/>
          <p:cNvSpPr/>
          <p:nvPr/>
        </p:nvSpPr>
        <p:spPr>
          <a:xfrm>
            <a:off x="4649393" y="913171"/>
            <a:ext cx="2640977" cy="961888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前端架构</a:t>
            </a:r>
            <a:endParaRPr lang="zh-CN" altLang="en-US"/>
          </a:p>
        </p:txBody>
      </p:sp>
      <p:sp>
        <p:nvSpPr>
          <p:cNvPr id="55" name="右箭头 5"/>
          <p:cNvSpPr/>
          <p:nvPr/>
        </p:nvSpPr>
        <p:spPr>
          <a:xfrm rot="10800000">
            <a:off x="3883913" y="1740418"/>
            <a:ext cx="2641002" cy="806796"/>
          </a:xfrm>
          <a:prstGeom prst="rightArrow">
            <a:avLst>
              <a:gd name="adj1" fmla="val 81177"/>
              <a:gd name="adj2" fmla="val 50000"/>
            </a:avLst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ea typeface="宋体" panose="02010600030101010101" pitchFamily="2" charset="-122"/>
            </a:endParaRPr>
          </a:p>
        </p:txBody>
      </p:sp>
      <p:sp>
        <p:nvSpPr>
          <p:cNvPr id="58" name="Shape 2588"/>
          <p:cNvSpPr/>
          <p:nvPr/>
        </p:nvSpPr>
        <p:spPr>
          <a:xfrm>
            <a:off x="5928322" y="3394981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59" name="Shape 2563"/>
          <p:cNvSpPr/>
          <p:nvPr/>
        </p:nvSpPr>
        <p:spPr>
          <a:xfrm>
            <a:off x="5928322" y="2328764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0" name="Shape 2588"/>
          <p:cNvSpPr/>
          <p:nvPr/>
        </p:nvSpPr>
        <p:spPr>
          <a:xfrm>
            <a:off x="5928322" y="1279109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1" name="Shape 2629"/>
          <p:cNvSpPr/>
          <p:nvPr/>
        </p:nvSpPr>
        <p:spPr>
          <a:xfrm>
            <a:off x="5928255" y="4454438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7" name="TextBox 25"/>
          <p:cNvSpPr txBox="1"/>
          <p:nvPr/>
        </p:nvSpPr>
        <p:spPr>
          <a:xfrm>
            <a:off x="7970016" y="1111239"/>
            <a:ext cx="2015490" cy="4603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三层核心设计</a:t>
            </a:r>
            <a:endParaRPr lang="zh-CN" altLang="en-US" sz="2400" b="1" dirty="0">
              <a:solidFill>
                <a:schemeClr val="tx2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7105" y="288883"/>
            <a:ext cx="8312135" cy="70654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二、分层架构设计详情</a:t>
            </a:r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Shape 2588"/>
          <p:cNvSpPr/>
          <p:nvPr/>
        </p:nvSpPr>
        <p:spPr>
          <a:xfrm>
            <a:off x="6099853" y="5445684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Shape 2629"/>
          <p:cNvSpPr/>
          <p:nvPr/>
        </p:nvSpPr>
        <p:spPr>
          <a:xfrm>
            <a:off x="6099786" y="6505141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5" name="平行四边形 14"/>
          <p:cNvSpPr/>
          <p:nvPr/>
        </p:nvSpPr>
        <p:spPr>
          <a:xfrm rot="16200000">
            <a:off x="4947755" y="2322380"/>
            <a:ext cx="1425925" cy="1875521"/>
          </a:xfrm>
          <a:prstGeom prst="parallelogram">
            <a:avLst>
              <a:gd name="adj" fmla="val 532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4"/>
          <p:cNvSpPr/>
          <p:nvPr/>
        </p:nvSpPr>
        <p:spPr>
          <a:xfrm>
            <a:off x="4722957" y="2402580"/>
            <a:ext cx="2640977" cy="961888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可视化层</a:t>
            </a:r>
            <a:endParaRPr lang="zh-CN" altLang="en-US"/>
          </a:p>
        </p:txBody>
      </p:sp>
      <p:sp>
        <p:nvSpPr>
          <p:cNvPr id="17" name="右箭头 5"/>
          <p:cNvSpPr/>
          <p:nvPr/>
        </p:nvSpPr>
        <p:spPr>
          <a:xfrm rot="10800000">
            <a:off x="3957477" y="3230894"/>
            <a:ext cx="2641002" cy="806796"/>
          </a:xfrm>
          <a:prstGeom prst="rightArrow">
            <a:avLst>
              <a:gd name="adj1" fmla="val 81177"/>
              <a:gd name="adj2" fmla="val 50000"/>
            </a:avLst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Shape 2563"/>
          <p:cNvSpPr/>
          <p:nvPr/>
        </p:nvSpPr>
        <p:spPr>
          <a:xfrm>
            <a:off x="6001886" y="3818173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9" name="Shape 2588"/>
          <p:cNvSpPr/>
          <p:nvPr/>
        </p:nvSpPr>
        <p:spPr>
          <a:xfrm>
            <a:off x="6001886" y="2768518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5" name="平行四边形 24"/>
          <p:cNvSpPr/>
          <p:nvPr/>
        </p:nvSpPr>
        <p:spPr>
          <a:xfrm rot="16200000">
            <a:off x="5017509" y="3746900"/>
            <a:ext cx="1425925" cy="1875521"/>
          </a:xfrm>
          <a:prstGeom prst="parallelogram">
            <a:avLst>
              <a:gd name="adj" fmla="val 532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4"/>
          <p:cNvSpPr/>
          <p:nvPr/>
        </p:nvSpPr>
        <p:spPr>
          <a:xfrm>
            <a:off x="4779341" y="3827100"/>
            <a:ext cx="2640977" cy="961888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后端架构</a:t>
            </a:r>
            <a:endParaRPr lang="zh-CN" altLang="en-US"/>
          </a:p>
        </p:txBody>
      </p:sp>
      <p:sp>
        <p:nvSpPr>
          <p:cNvPr id="27" name="右箭头 5"/>
          <p:cNvSpPr/>
          <p:nvPr/>
        </p:nvSpPr>
        <p:spPr>
          <a:xfrm rot="10800000">
            <a:off x="4027231" y="4655414"/>
            <a:ext cx="2641002" cy="806796"/>
          </a:xfrm>
          <a:prstGeom prst="rightArrow">
            <a:avLst>
              <a:gd name="adj1" fmla="val 81177"/>
              <a:gd name="adj2" fmla="val 50000"/>
            </a:avLst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Shape 2588"/>
          <p:cNvSpPr/>
          <p:nvPr/>
        </p:nvSpPr>
        <p:spPr>
          <a:xfrm>
            <a:off x="6071640" y="6308910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hape 2563"/>
          <p:cNvSpPr/>
          <p:nvPr/>
        </p:nvSpPr>
        <p:spPr>
          <a:xfrm>
            <a:off x="6071640" y="5242693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0" name="Shape 2588"/>
          <p:cNvSpPr/>
          <p:nvPr/>
        </p:nvSpPr>
        <p:spPr>
          <a:xfrm>
            <a:off x="6071640" y="4193038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2" name="右箭头 4"/>
          <p:cNvSpPr/>
          <p:nvPr/>
        </p:nvSpPr>
        <p:spPr>
          <a:xfrm>
            <a:off x="4866275" y="5316509"/>
            <a:ext cx="2640977" cy="961888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267E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数据处理层</a:t>
            </a:r>
            <a:endParaRPr lang="zh-CN" altLang="en-US"/>
          </a:p>
        </p:txBody>
      </p:sp>
      <p:sp>
        <p:nvSpPr>
          <p:cNvPr id="36" name="Shape 2563"/>
          <p:cNvSpPr/>
          <p:nvPr/>
        </p:nvSpPr>
        <p:spPr>
          <a:xfrm>
            <a:off x="6145204" y="6732102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7" name="Shape 2588"/>
          <p:cNvSpPr/>
          <p:nvPr/>
        </p:nvSpPr>
        <p:spPr>
          <a:xfrm>
            <a:off x="6145204" y="5682447"/>
            <a:ext cx="8906" cy="8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algn="ctr" defTabSz="4572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 dirty="0">
              <a:latin typeface="Bahnschrift Light Condensed" panose="020B0502040204020203" pitchFamily="34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2" name="文本框 41"/>
          <p:cNvSpPr txBox="1"/>
          <p:nvPr userDrawn="1"/>
        </p:nvSpPr>
        <p:spPr>
          <a:xfrm>
            <a:off x="4968378" y="1960217"/>
            <a:ext cx="1033485" cy="36957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交互层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 userDrawn="1"/>
        </p:nvSpPr>
        <p:spPr>
          <a:xfrm>
            <a:off x="4866255" y="3426810"/>
            <a:ext cx="1344648" cy="42447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用户操作层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4866255" y="4879345"/>
            <a:ext cx="1329979" cy="37227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/>
                </a:solidFill>
              </a:rPr>
              <a:t>业务逻辑层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TextBox 25"/>
          <p:cNvSpPr txBox="1"/>
          <p:nvPr/>
        </p:nvSpPr>
        <p:spPr>
          <a:xfrm>
            <a:off x="8009154" y="5585627"/>
            <a:ext cx="2456234" cy="58081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b="1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对接口获取的原始数据进行清洗、转换、指标计算（如 OpenRank 指数整合、首次贡献通过率统计）</a:t>
            </a:r>
            <a:endParaRPr lang="zh-CN" altLang="en-US"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46" name="TextBox 25"/>
          <p:cNvSpPr txBox="1"/>
          <p:nvPr/>
        </p:nvSpPr>
        <p:spPr>
          <a:xfrm>
            <a:off x="1152975" y="5251619"/>
            <a:ext cx="2416741" cy="890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b="1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处理核心规则（筛选条件运算、推荐算法、用户收藏逻辑、权限控制等）</a:t>
            </a:r>
            <a:endParaRPr lang="zh-CN" altLang="en-US" b="1" dirty="0">
              <a:solidFill>
                <a:schemeClr val="tx2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47" name="TextBox 25"/>
          <p:cNvSpPr txBox="1"/>
          <p:nvPr/>
        </p:nvSpPr>
        <p:spPr>
          <a:xfrm>
            <a:off x="8097007" y="4038045"/>
            <a:ext cx="2015490" cy="4603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两层核心设计</a:t>
            </a:r>
            <a:endParaRPr lang="zh-CN" altLang="en-US" sz="2400" b="1" dirty="0">
              <a:solidFill>
                <a:schemeClr val="tx2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1179693" y="3426773"/>
            <a:ext cx="2086772" cy="7169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b="1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保障无代码操作逻辑（简洁界面布局、流程引导、操作反馈）</a:t>
            </a:r>
            <a:endParaRPr lang="zh-CN" altLang="en-US" b="1" dirty="0">
              <a:solidFill>
                <a:schemeClr val="tx2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49" name="TextBox 25"/>
          <p:cNvSpPr txBox="1"/>
          <p:nvPr/>
        </p:nvSpPr>
        <p:spPr>
          <a:xfrm>
            <a:off x="7975573" y="2328749"/>
            <a:ext cx="2258302" cy="108719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b="1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承载数据图表渲染（技术栈分布、活跃度趋势、TOP20 项目排行等）</a:t>
            </a:r>
            <a:endParaRPr lang="zh-CN" altLang="en-US"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  <p:sp>
        <p:nvSpPr>
          <p:cNvPr id="50" name="TextBox 25"/>
          <p:cNvSpPr txBox="1"/>
          <p:nvPr/>
        </p:nvSpPr>
        <p:spPr>
          <a:xfrm>
            <a:off x="1179693" y="1717617"/>
            <a:ext cx="2363342" cy="105091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r>
              <a:rPr lang="zh-CN" altLang="en-US" b="1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负责用户操作响应（筛选条件输入、收藏</a:t>
            </a:r>
            <a:r>
              <a:rPr lang="en-US" altLang="zh-CN" b="1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 / </a:t>
            </a:r>
            <a:r>
              <a:rPr lang="zh-CN" altLang="en-US" b="1" dirty="0">
                <a:solidFill>
                  <a:schemeClr val="tx2"/>
                </a:solidFill>
                <a:latin typeface="Bahnschrift Light Condensed" panose="020B0502040204020203" pitchFamily="34" charset="0"/>
                <a:ea typeface="Montserrat" charset="0"/>
                <a:cs typeface="Montserrat" charset="0"/>
              </a:rPr>
              <a:t>推荐交互、指南查阅等）</a:t>
            </a:r>
            <a:endParaRPr lang="zh-CN" altLang="en-US" b="1" dirty="0">
              <a:solidFill>
                <a:schemeClr val="tx2"/>
              </a:solidFill>
              <a:latin typeface="Bahnschrift Light Condensed" panose="020B0502040204020203" pitchFamily="34" charset="0"/>
              <a:ea typeface="Montserrat" charset="0"/>
              <a:cs typeface="Montserrat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7" grpId="0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6" grpId="0" animBg="1"/>
      <p:bldP spid="37" grpId="0" animBg="1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标题 9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 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 rot="3207694">
            <a:off x="875847" y="207589"/>
            <a:ext cx="410057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3207694">
            <a:off x="57252" y="366524"/>
            <a:ext cx="2509068" cy="9404411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3207694">
            <a:off x="3674879" y="3483983"/>
            <a:ext cx="610475" cy="4814577"/>
          </a:xfrm>
          <a:prstGeom prst="roundRect">
            <a:avLst>
              <a:gd name="adj" fmla="val 50000"/>
            </a:avLst>
          </a:prstGeom>
          <a:solidFill>
            <a:srgbClr val="438DFB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418702" y="355596"/>
          <a:ext cx="11435715" cy="630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9475"/>
                <a:gridCol w="1852295"/>
                <a:gridCol w="7433945"/>
              </a:tblGrid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模块 / 文件</a:t>
                      </a:r>
                      <a:endParaRPr lang="zh-CN" altLang="en-US" sz="14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所属层级</a:t>
                      </a:r>
                      <a:endParaRPr lang="zh-CN" altLang="en-US" sz="14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核心职责</a:t>
                      </a:r>
                      <a:endParaRPr lang="zh-CN" altLang="en-US" sz="14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</a:tr>
              <a:tr h="944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enlo" charset="0"/>
                        </a:rPr>
                        <a:t>main.py</a:t>
                      </a:r>
                      <a:endParaRPr lang="zh-CN" altLang="en-US" sz="18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应用初始化与协调</a:t>
                      </a:r>
                      <a:endParaRPr lang="zh-CN" altLang="en-US" sz="1400" b="1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应用入口，创建 Flask 实例，注册所有蓝图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（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Menlo" charset="0"/>
                        </a:rPr>
                        <a:t>auth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Inter" charset="0"/>
                        </a:rPr>
                        <a:t>,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Menlo" charset="0"/>
                        </a:rPr>
                        <a:t>favorites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Inter" charset="0"/>
                        </a:rPr>
                        <a:t>,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Menlo" charset="0"/>
                        </a:rPr>
                        <a:t>opendigger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Inter" charset="0"/>
                        </a:rPr>
                        <a:t>,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Menlo" charset="0"/>
                        </a:rPr>
                        <a:t>recommendations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，初始化数据库等扩展。它是整个应用的 “总指挥”。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Inter" charset="0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</a:tr>
              <a:tr h="7315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enlo" charset="0"/>
                        </a:rPr>
                        <a:t>extensions.py</a:t>
                      </a:r>
                      <a:endParaRPr lang="zh-CN" altLang="en-US" sz="18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配置与依赖管理</a:t>
                      </a:r>
                      <a:endParaRPr lang="zh-CN" altLang="en-US" sz="1400" b="1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集中管理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 Flask 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扩展的实例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（如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Menlo" charset="0"/>
                        </a:rPr>
                        <a:t>db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Inter" charset="0"/>
                        </a:rPr>
                        <a:t>for SQLAlchemy,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Menlo" charset="0"/>
                        </a:rPr>
                        <a:t>jwt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for JWTManager）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，避免循环导入，实现应用与扩展的解耦。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Inter" charset="0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</a:tr>
              <a:tr h="7315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enlo" charset="0"/>
                        </a:rPr>
                        <a:t>models.py</a:t>
                      </a:r>
                      <a:endParaRPr lang="zh-CN" altLang="en-US" sz="18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数据处理层</a:t>
                      </a:r>
                      <a:endParaRPr lang="zh-CN" altLang="en-US" sz="1400" b="1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定义数据库模型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（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Menlo" charset="0"/>
                        </a:rPr>
                        <a:t>User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Inter" charset="0"/>
                        </a:rPr>
                        <a:t>,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Menlo" charset="0"/>
                        </a:rPr>
                        <a:t>Favorite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，是数据持久化的基础。它规定了数据在数据库中的存储结构。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Inter" charset="0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</a:tr>
              <a:tr h="944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enlo" charset="0"/>
                        </a:rPr>
                        <a:t>api/opendigger.py</a:t>
                      </a:r>
                      <a:endParaRPr lang="zh-CN" altLang="en-US" sz="18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数据处理层</a:t>
                      </a:r>
                      <a:endParaRPr lang="zh-CN" altLang="en-US" sz="1400" b="1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核心数据处理器。负责从 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OpenDigger API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 获取原始数据，进行清洗、转换（如统一格式为</a:t>
                      </a:r>
                      <a:r>
                        <a:rPr lang="en-US" sz="1400" b="1">
                          <a:solidFill>
                            <a:srgbClr val="000000"/>
                          </a:solidFill>
                          <a:latin typeface="Menlo" charset="0"/>
                        </a:rPr>
                        <a:t>{month, count}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、计算衍生指标（如季度平均值）和应用筛选条件。它为业务层提供干净、可用的数据。</a:t>
                      </a:r>
                      <a:endParaRPr lang="zh-CN" altLang="en-US" sz="1400" b="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</a:tr>
              <a:tr h="7315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enlo" charset="0"/>
                        </a:rPr>
                        <a:t>api/auth.py</a:t>
                      </a:r>
                      <a:endParaRPr lang="zh-CN" altLang="en-US" sz="18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业务逻辑层</a:t>
                      </a:r>
                      <a:endParaRPr lang="zh-CN" altLang="en-US" sz="1400" b="1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处理权限控制。实现用户登录、生成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 JWT 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令牌，并通过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latin typeface="Menlo" charset="0"/>
                        </a:rPr>
                        <a:t>@jwt_required()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装饰器保护其他需要认证的接口。</a:t>
                      </a:r>
                      <a:endParaRPr lang="zh-CN" altLang="en-US" sz="1400" b="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</a:tr>
              <a:tr h="8534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enlo" charset="0"/>
                        </a:rPr>
                        <a:t>api/favorites.py</a:t>
                      </a:r>
                      <a:endParaRPr lang="zh-CN" altLang="en-US" sz="18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业务逻辑层</a:t>
                      </a:r>
                      <a:endParaRPr lang="zh-CN" altLang="en-US" sz="1400" b="1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处理用户收藏逻辑。实现收藏的创建（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Create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）、读取（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Read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）、删除（</a:t>
                      </a: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Delete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）等核心业务操作，并包含 “不能重复收藏”、“只能删除自己的收藏” 等业务规则。</a:t>
                      </a:r>
                      <a:endParaRPr lang="zh-CN" altLang="en-US" sz="1400" b="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</a:tr>
              <a:tr h="8534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Menlo" charset="0"/>
                        </a:rPr>
                        <a:t>api/recommendations.py</a:t>
                      </a:r>
                      <a:endParaRPr lang="zh-CN" altLang="en-US" sz="180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1">
                          <a:solidFill>
                            <a:srgbClr val="000000"/>
                          </a:solidFill>
                          <a:ea typeface="Inter"/>
                        </a:rPr>
                        <a:t>业务逻辑层</a:t>
                      </a:r>
                      <a:endParaRPr lang="zh-CN" altLang="en-US" sz="1400" b="1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Inter"/>
                        </a:rPr>
                        <a:t>处理推荐算法。根据目标项目，执行推荐策略（如基于元数据的硬编码推荐或基于指标的相似度计算），为用户提供相关项目建议。</a:t>
                      </a:r>
                      <a:endParaRPr lang="zh-CN" altLang="en-US" sz="1400" b="0"/>
                    </a:p>
                  </a:txBody>
                  <a:tcPr marL="228600" marR="228600" marT="152400" marB="152400">
                    <a:lnL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L>
                    <a:lnR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R>
                    <a:lnT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T>
                    <a:lnB w="12700" cmpd="sng">
                      <a:solidFill>
                        <a:schemeClr val="tx1">
                          <a:alpha val="100000"/>
                        </a:schemeClr>
                      </a:solidFill>
                      <a:prstDash val="sysDot"/>
                      <a:round/>
                    </a:lnB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 userDrawn="1"/>
        </p:nvSpPr>
        <p:spPr>
          <a:xfrm>
            <a:off x="3372842" y="2573400"/>
            <a:ext cx="10754995" cy="171120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6600"/>
              <a:t>后端架构</a:t>
            </a:r>
            <a:r>
              <a:rPr lang="zh-CN" altLang="en-US" sz="6600">
                <a:cs typeface="Arial" panose="020B0604020202020204" pitchFamily="34" charset="0"/>
              </a:rPr>
              <a:t>分析</a:t>
            </a:r>
            <a:endParaRPr lang="zh-CN" altLang="en-US" sz="6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8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9-1">
      <extobjdata type="E657119C-6982-421D-8BA7-E74DEB70A7D9" data="ewoJIkNhdGVnb3J5IiA6ICJmbG93IiwKCSJEZWZpbml0aW9uIiA6ICJKVGRDSlRJeWNHRm5aU1V5TWlVelFTVTNRaVV5TW5Ob2IzZEhjbWxrSlRJeUpUTkJkSEoxWlNVeVF5VXlNbWR5YVdSVGFYcGxKVEl5SlROQk1UVWxNa01sTWpKdmNtbGxiblJoZEdsdmJpVXlNaVV6UVNVeU1uQnZjblJ5WVdsMEpUSXlKVEpESlRJeWFHVnBaMmgwSlRJeUpUTkJNVFV3TUNVeVF5VXlNbUpoWTJ0bmNtOTFibVJEYjJ4dmNpVXlNaVV6UVNVeU1uUnlZVzV6Y0dGeVpXNTBKVEl5SlRKREpUSXlkMmxrZEdnbE1qSWxNMEV4TWpVd0pUSkRKVEl5Y0dGa1pHbHVaeVV5TWlVelFUSXdKVEpESlRJeWNtbGphRlJsZUhRbE1qSWxNMEYwY25WbEpUZEVKVEpESlRJeVpXeGxiV1Z1ZEhNbE1qSWxNMEVsTjBJbE1qSXhOakpqWkdOaU56RXhZalEySlRJeUpUTkJKVGRDSlRJeWRHVjRkRUpzYjJOckpUSXlKVE5CSlRWQ0pUVkVKVEpESlRJeWJHbHVaVk4wZVd4bEpUSXlKVE5CSlRkQ0pUSXliR2x1WlVOdmJHOXlKVEl5SlROQkpUSXlNVFV6SlRKRE1DVXlRekFsTWpJbE4wUWxNa01sTWpKc2FXNXJKVEl5SlROQkpUSXlKVEl5SlRKREpUSXlZMmhwYkdSeVpXNGxNaklsTTBFbE5VSWxOVVFsTWtNbE1qSndZWEpsYm5RbE1qSWxNMEVsTWpJbE1qSWxNa01sTWpKaGRIUnlhV0oxZEdVbE1qSWxNMEVsTjBJbE1qSnNhVzVyWVdKc1pTVXlNaVV6UVhSeWRXVWxNa01sTWpKMmFYTnBZbXhsSlRJeUpUTkJkSEoxWlNVeVF5VXlNbU52Ym5SaGFXNWxjaVV5TWlVelFXWmhiSE5sSlRKREpUSXljbTkwWVhSaFlteGxKVEl5SlROQmRISjFaU1V5UXlVeU1tMWhjbXRsY2s5bVpuTmxkQ1V5TWlVelFUVWxNa01sTWpKamIyeHNZWEJ6WVdKc1pTVXlNaVV6UVdaaGJITmxKVEpESlRJeVkyOXNiR0Z3YzJWa0pUSXlKVE5CWm1Gc2MyVWxOMFFsTWtNbE1qSm1iMjUwVTNSNWJHVWxNaklsTTBFbE4wSWxOMFFsTWtNbE1qSnlaWE5wZW1WRWFYSWxNaklsTTBFbE5VSWxNakowSlRJeUpUSkRKVEl5WWlVeU1pVTFSQ1V5UXlVeU1tUmhkR0ZCZEhSeWFXSjFkR1Z6SlRJeUpUTkJKVFZDSlRWRUpUSkRKVEl5YzJoaGNHVlRkSGxzWlNVeU1pVXpRU1UzUWlVeU1tRnNjR2hoSlRJeUpUTkJNU1UzUkNVeVF5VXlNbWxrSlRJeUpUTkJKVEl5TVRZeVkyUmpZamN4TVdJME5pVXlNaVV5UXlVeU1tRnVZMmh2Y25NbE1qSWxNMEVsTlVJbE5VUWxNa01sTWpKallYUmxaMjl5ZVNVeU1pVXpRU1V5TW5WdGJGOXpaWEYxWlc1alpTVXlNaVV5UXlVeU1uUnBkR3hsSlRJeUpUTkJKVEl5SlVVMkpVSkdKVGd3SlVVMkpVSTBKVUpDSlRJeUpUSkRKVEl5Ym1GdFpTVXlNaVV6UVNVeU1uTmxjWFZsYm1ObFFXTjBhWFpoZEdsdmJpVXlNaVV5UXlVeU1tWnBiR3hUZEhsc1pTVXlNaVV6UVNVM1FpVTNSQ1V5UXlVeU1uQmhkR2dsTWpJbE0wRWxOVUlsTjBJbE1qSmhZM1JwYjI1ekpUSXlKVE5CSlRWQ0pUZENKVEl5WVdOMGFXOXVKVEl5SlROQkpUSXliVzkyWlNVeU1pVXlReVV5TW5rbE1qSWxNMEVsTWpJMEpUSXlKVEpESlRJeWVDVXlNaVV6UVNVeU1qQWxNaklsTjBRbE1rTWxOMElsTWpKaFkzUnBiMjRsTWpJbE0wRWxNakp4ZFdGa2NtRjBhV05EZFhKMlpTVXlNaVV5UXlVeU1ua3hKVEl5SlROQkpUSXlNQ1V5TWlVeVF5VXlNbmtsTWpJbE0wRWxNakl3SlRJeUpUSkRKVEl5ZURFbE1qSWxNMEVsTWpJd0pUSXlKVEpESlRJeWVDVXlNaVV6UVNVeU1qUWxNaklsTjBRbE1rTWxOMElsTWpKaFkzUnBiMjRsTWpJbE0wRWxNakpzYVc1bEpUSXlKVEpESlRJeWVTVXlNaVV6UVNVeU1qQWxNaklsTWtNbE1qSjRKVEl5SlROQkpUSXlkeTAwSlRJeUpUZEVKVEpESlRkQ0pUSXlZV04wYVc5dUpUSXlKVE5CSlRJeWNYVmhaSEpoZEdsalEzVnlkbVVsTWpJbE1rTWxNako1TVNVeU1pVXpRU1V5TWpBbE1qSWxNa01sTWpKNUpUSXlKVE5CSlRJeU5DVXlNaVV5UXlVeU1uZ3hKVEl5SlROQkpUSXlkeVV5TWlVeVF5VXlNbmdsTWpJbE0wRWxNakozSlRJeUpUZEVKVEpESlRkQ0pUSXlZV04wYVc5dUpUSXlKVE5CSlRJeWJHbHVaU1V5TWlVeVF5VXlNbmtsTWpJbE0wRWxNakpvTFRRbE1qSWxNa01sTWpKNEpUSXlKVE5CSlRJeWR5VXlNaVUzUkNVeVF5VTNRaVV5TW1GamRHbHZiaVV5TWlVelFTVXlNbkYxWVdSeVlYUnBZME4xY25abEpUSXlKVEpESlRJeWVURWxNaklsTTBFbE1qSm9KVEl5SlRKREpUSXllU1V5TWlVelFTVXlNbWdsTWpJbE1rTWxNako0TVNVeU1pVXpRU1V5TW5jbE1qSWxNa01sTWpKNEpUSXlKVE5CSlRJeWR5MDBKVEl5SlRkRUpUSkRKVGRDSlRJeVlXTjBhVzl1SlRJeUpUTkJKVEl5YkdsdVpTVXlNaVV5UXlVeU1ua2xNaklsTTBFbE1qSm9KVEl5SlRKREpUSXllQ1V5TWlVelFTVXlNalFsTWpJbE4wUWxNa01sTjBJbE1qSmhZM1JwYjI0bE1qSWxNMEVsTWpKeGRXRmtjbUYwYVdORGRYSjJaU1V5TWlVeVF5VXlNbmt4SlRJeUpUTkJKVEl5YUNVeU1pVXlReVV5TW5rbE1qSWxNMEVsTWpKb0xUUWxNaklsTWtNbE1qSjRNU1V5TWlVelFTVXlNakFsTWpJbE1rTWxNako0SlRJeUpUTkJKVEl5TUNVeU1pVTNSQ1V5UXlVM1FpVXlNbUZqZEdsdmJpVXlNaVV6UVNVeU1teHBibVVsTWpJbE1rTWxNako1SlRJeUpUTkJKVEl5TkNVeU1pVXlReVV5TW5nbE1qSWxNMEVsTWpJd0pUSXlKVGRFSlRKREpUZENKVEl5WVdOMGFXOXVKVEl5SlROQkpUSXlZMnh2YzJVbE1qSWxOMFFsTlVRbE4wUWxOVVFsTWtNbE1qSnNiMk5yWldRbE1qSWxNMEZtWVd4elpTVXlReVV5TW1keWIzVndKVEl5SlROQkpUSXlKVEl5SlRKREpUSXljSEp2Y0hNbE1qSWxNMEVsTjBJbE1qSjNKVEl5SlROQk16QWxNa01sTWpKNUpUSXlKVE5CTkRBMkxqTTVPVGs1TnpjeE1URTRNVFkwSlRKREpUSXlhQ1V5TWlVelFUazFKVEpESlRJeVlXNW5iR1VsTWpJbE0wRXdKVEpESlRJeWVDVXlNaVV6UVRneU9DNDJNREF3TURZeE1ETTFNVFUySlRKREpUSXllbWx1WkdWNEpUSXlKVE5CTWpjbE4wUWxOMFFsTWtNbE1qSXhOakpqWkROallXUTNOVEl4WXlVeU1pVXpRU1UzUWlVeU1uUmxlSFJDYkc5amF5VXlNaVV6UVNVMVFpVTFSQ1V5UXlVeU1teHBibVZUZEhsc1pTVXlNaVV6UVNVM1FpVXlNbXhwYm1WRGIyeHZjaVV5TWlVelFTVXlNakUxTXlVeVF6QWxNa013SlRJeUpUZEVKVEpESlRJeWJHbHVheVV5TWlVelFTVXlNaVV5TWlVeVF5VXlNbU5vYVd4a2NtVnVKVEl5SlROQkpUVkNKVFZFSlRKREpUSXljR0Z5Wlc1MEpUSXlKVE5CSlRJeUpUSXlKVEpESlRJeVlYUjBjbWxpZFhSbEpUSXlKVE5CSlRkQ0pUSXliR2x1YTJGaWJHVWxNaklsTTBGMGNuVmxKVEpESlRJeWRtbHphV0pzWlNVeU1pVXpRWFJ5ZFdVbE1rTWxNakpqYjI1MFlXbHVaWElsTWpJbE0wRm1ZV3h6WlNVeVF5VXlNbkp2ZEdGMFlXSnNaU1V5TWlVelFYUnlkV1VsTWtNbE1qSnRZWEpyWlhKUFptWnpaWFFsTWpJbE0wRTFKVEpESlRJeVkyOXNiR0Z3YzJGaWJHVWxNaklsTTBGbVlXeHpaU1V5UXlVeU1tTnZiR3hoY0hObFpDVXlNaVV6UVdaaGJITmxKVGRFSlRKREpUSXlabTl1ZEZOMGVXeGxKVEl5SlROQkpUZENKVGRFSlRKREpUSXljbVZ6YVhwbFJHbHlKVEl5SlROQkpUVkNKVEl5ZENVeU1pVXlReVV5TW1JbE1qSWxOVVFsTWtNbE1qSmtZWFJoUVhSMGNtbGlkWFJsY3lVeU1pVXpRU1UxUWlVMVJDVXlReVV5TW5Ob1lYQmxVM1I1YkdVbE1qSWxNMEVsTjBJbE1qSmhiSEJvWVNVeU1pVXpRVEVsTjBRbE1rTWxNakpwWkNVeU1pVXpRU1V5TWpFMk1tTmtNMk5oWkRjMU1qRmpKVEl5SlRKREpUSXlZVzVqYUc5eWN5VXlNaVV6UVNVMVFpVTFSQ1V5UXlVeU1tTmhkR1ZuYjNKNUpUSXlKVE5CSlRJeWRXMXNYM05sY1hWbGJtTmxKVEl5SlRKREpUSXlkR2wwYkdVbE1qSWxNMEVsTWpJbFJUWWxRa1lsT0RBbFJUWWxRalFsUWtJbE1qSWxNa01sTWpKdVlXMWxKVEl5SlROQkpUSXljMlZ4ZFdWdVkyVkJZM1JwZG1GMGFXOXVKVEl5SlRKREpUSXlabWxzYkZOMGVXeGxKVEl5SlROQkpUZENKVGRFSlRKREpUSXljR0YwYUNVeU1pVXpRU1UxUWlVM1FpVXlNbUZqZEdsdmJuTWxNaklsTTBFbE5VSWxOMElsTWpKaFkzUnBiMjRsTWpJbE0wRWxNakp0YjNabEpUSXlKVEpESlRJeWVTVXlNaVV6UVNVeU1qUWxNaklsTWtNbE1qSjRKVEl5SlROQkpUSXlNQ1V5TWlVM1JDVXlReVUzUWlVeU1tRmpkR2x2YmlVeU1pVXpRU1V5TW5GMVlXUnlZWFJwWTBOMWNuWmxKVEl5SlRKREpUSXllVEVsTWpJbE0wRWxNakl3SlRJeUpUSkRKVEl5ZVNVeU1pVXpRU1V5TWpBbE1qSWxNa01sTWpKNE1TVXlNaVV6UVNVeU1qQWxNaklsTWtNbE1qSjRKVEl5SlROQkpUSXlOQ1V5TWlVM1JDVXlReVUzUWlVeU1tRmpkR2x2YmlVeU1pVXpRU1V5TW14cGJtVWxNaklsTWtNbE1qSjVKVEl5SlROQkpUSXlNQ1V5TWlVeVF5VXlNbmdsTWpJbE0wRWxNakozTFRRbE1qSWxOMFFsTWtNbE4wSWxNakpoWTNScGIyNGxNaklsTTBFbE1qSnhkV0ZrY21GMGFXTkRkWEoyWlNVeU1pVXlReVV5TW5reEpUSXlKVE5CSlRJeU1DVXlNaVV5UXlVeU1ua2xNaklsTTBFbE1qSTBKVEl5SlRKREpUSXllREVsTWpJbE0wRWxNakozSlRJeUpUSkRKVEl5ZUNVeU1pVXpRU1V5TW5jbE1qSWxOMFFsTWtNbE4wSWxNakpoWTNScGIyNGxNaklsTTBFbE1qSnNhVzVsSlRJeUpUSkRKVEl5ZVNVeU1pVXpRU1V5TW1ndE5DVXlNaVV5UXlVeU1uZ2xNaklsTTBFbE1qSjNKVEl5SlRkRUpUSkRKVGRDSlRJeVlXTjBhVzl1SlRJeUpUTkJKVEl5Y1hWaFpISmhkR2xqUTNWeWRtVWxNaklsTWtNbE1qSjVNU1V5TWlVelFTVXlNbWdsTWpJbE1rTWxNako1SlRJeUpUTkJKVEl5YUNVeU1pVXlReVV5TW5neEpUSXlKVE5CSlRJeWR5VXlNaVV5UXlVeU1uZ2xNaklsTTBFbE1qSjNMVFFsTWpJbE4wUWxNa01sTjBJbE1qSmhZM1JwYjI0bE1qSWxNMEVsTWpKc2FXNWxKVEl5SlRKREpUSXllU1V5TWlVelFTVXlNbWdsTWpJbE1rTWxNako0SlRJeUpUTkJKVEl5TkNVeU1pVTNSQ1V5UXlVM1FpVXlNbUZqZEdsdmJpVXlNaVV6UVNVeU1uRjFZV1J5WVhScFkwTjFjblpsSlRJeUpUSkRKVEl5ZVRFbE1qSWxNMEVsTWpKb0pUSXlKVEpESlRJeWVTVXlNaVV6UVNVeU1tZ3ROQ1V5TWlVeVF5VXlNbmd4SlRJeUpUTkJKVEl5TUNVeU1pVXlReVV5TW5nbE1qSWxNMEVsTWpJd0pUSXlKVGRFSlRKREpUZENKVEl5WVdOMGFXOXVKVEl5SlROQkpUSXliR2x1WlNVeU1pVXlReVV5TW5rbE1qSWxNMEVsTWpJMEpUSXlKVEpESlRJeWVDVXlNaVV6UVNVeU1qQWxNaklsTjBRbE1rTWxOMElsTWpKaFkzUnBiMjRsTWpJbE0wRWxNakpqYkc5elpTVXlNaVUzUkNVMVJDVTNSQ1UxUkNVeVF5VXlNbXh2WTJ0bFpDVXlNaVV6UVdaaGJITmxKVEpESlRJeVozSnZkWEFsTWpJbE0wRWxNaklsTWpJbE1rTWxNakp3Y205d2N5VXlNaVV6UVNVM1FpVXlNbmNsTWpJbE0wRXpNQ1V5UXlVeU1ua2xNaklsTTBFeU5Ua2xNa01sTWpKb0pUSXlKVE5CTXpFMkxqVTVPVGs1T0RRM05ERXlNVEVsTWtNbE1qSmhibWRzWlNVeU1pVXpRVEFsTWtNbE1qSjRKVEl5SlROQk1qSXlMalkzTnpRME5EYzVORGsxTWpjeUpUSkRKVEl5ZW1sdVpHVjRKVEl5SlROQk1qWWxOMFFsTjBRbE1rTWxNakl4TldNNFlXSTFaV1kxWkRoa1lTVXlNaVV6UVNVM1FpVXlNblJsZUhSQ2JHOWpheVV5TWlVelFTVTFRaVUzUWlVeU1uQnZjMmwwYVc5dUpUSXlKVE5CSlRkQ0pUSXlkeVV5TWlVelFTVXlNbmN0TWpBbE1qSWxNa01sTWpKNUpUSXlKVE5CSlRJeU1DVXlNaVV5UXlVeU1tZ2xNaklsTTBFbE1qSXpNQ1V5TWlVeVF5VXlNbmdsTWpJbE0wRWxNakl4TUNVeU1pVTNSQ1V5UXlVeU1uUmxlSFFsTWpJbE0wRWxNakp5WldOdmJXMWxibVJoZEdsdmJuTXVjSGtsTWpJbE4wUWxOVVFsTWtNbE1qSnNhVzVsVTNSNWJHVWxNaklsTTBFbE4wSWxNakpzYVc1bFEyOXNiM0lsTWpJbE0wRWxNakl3SlRKRE1DVXlRekFsTWpJbE4wUWxNa01sTWpKc2FXNXJKVEl5SlROQkpUSXlKVEl5SlRKREpUSXlZMmhwYkdSeVpXNGxNaklsTTBFbE5VSWxOVVFsTWtNbE1qSndZWEpsYm5RbE1qSWxNMEVsTWpJbE1qSWxNa01sTWpKaGRIUnlhV0oxZEdVbE1qSWxNMEVsTjBJbE1qSnNhVzVyWVdKc1pTVXlNaVV6UVdaaGJITmxKVEpESlRJeWRtbHphV0pzWlNVeU1pVXpRWFJ5ZFdVbE1rTWxNakpqYjI1MFlXbHVaWElsTWpJbE0wRm1ZV3h6WlNVeVF5VXlNbkp2ZEdGMFlXSnNaU1V5TWlVelFYUnlkV1VsTWtNbE1qSnRZWEpyWlhKUFptWnpaWFFsTWpJbE0wRTFKVEpESlRJeVkyOXNiR0Z3YzJGaWJHVWxNaklsTTBGbVlXeHpaU1V5UXlVeU1tTnZiR3hoY0hObFpDVXlNaVV6UVdaaGJITmxKVGRFSlRKREpUSXlabTl1ZEZOMGVXeGxKVEl5SlROQkpUZENKVEl5WW05c1pDVXlNaVV6UVhSeWRXVWxOMFFsTWtNbE1qSnlaWE5wZW1WRWFYSWxNaklsTTBFbE5VSWxNakowYkNVeU1pVXlReVV5TW5SeUpUSXlKVEpESlRJeVluSWxNaklsTWtNbE1qSmliQ1V5TWlVMVJDVXlReVV5TW1SaGRHRkJkSFJ5YVdKMWRHVnpKVEl5SlROQkpUVkNKVFZFSlRKREpUSXljMmhoY0dWVGRIbHNaU1V5TWlVelFTVTNRaVV5TW1Gc2NHaGhKVEl5SlROQk1TVTNSQ1V5UXlVeU1tbGtKVEl5SlROQkpUSXlNVFZqT0dGaU5XVm1OV1E0WkdFbE1qSWxNa01sTWpKaGJtTm9iM0p6SlRJeUpUTkJKVFZDSlRWRUpUSkRKVEl5WTJGMFpXZHZjbmtsTWpJbE0wRWxNakoxYld4ZmMyVnhkV1Z1WTJVbE1qSWxNa01sTWpKMGFYUnNaU1V5TWlVelFTVXlNaVZGTnlVNU5DVTVSaVZGTlNVNU1TVkNSQ1ZGTnlWQ1FTVkNSaVV5TWlVeVF5VXlNbTVoYldVbE1qSWxNMEVsTWpKelpYRjFaVzVqWlV4cFptVk1hVzVsSlRJeUpUSkRKVEl5Wm1sc2JGTjBlV3hsSlRJeUpUTkJKVGRDSlRJeVkyOXNiM0lsTWpJbE0wRWxNakl5TlRVbE1rTXlOVFVsTWtNeU1EUWxNaklsTWtNbE1qSjBlWEJsSlRJeUpUTkJKVEl5YzI5c2FXUWxNaklsTjBRbE1rTWxNakp3WVhSb0pUSXlKVE5CSlRWQ0pUZENKVEl5YkdsdVpWTjBlV3hsSlRJeUpUTkJKVGRDSlRJeWJHbHVaVk4wZVd4bEpUSXlKVE5CSlRJeVpHOTBKVEl5SlRKREpUSXliR2x1WlZkcFpIUm9KVEl5SlROQk1pVTNSQ1V5UXlVeU1tWnBiR3hUZEhsc1pTVXlNaVV6UVNVM1FpVXlNblI1Y0dVbE1qSWxNMEVsTWpKdWIyNWxKVEl5SlRkRUpUSkRKVEl5WVdOMGFXOXVjeVV5TWlVelFTVTFRaVUzUWlVeU1tRmpkR2x2YmlVeU1pVXpRU1V5TW0xdmRtVWxNaklsTWtNbE1qSjVKVEl5SlROQkpUSXlNekFsTWpJbE1rTWxNako0SlRJeUpUTkJKVEl5ZHlvb01TVXlSaklwSlRJeUpUZEVKVEpESlRkQ0pUSXlZV04wYVc5dUpUSXlKVE5CSlRJeWJHbHVaU1V5TWlVeVF5VXlNbmtsTWpJbE0wRWxNakpvSlRJeUpUSkRKVEl5ZUNVeU1pVXpRU1V5TW5jcUtERWxNa1l5S1NVeU1pVTNSQ1UxUkNVM1JDVXlReVUzUWlVeU1tRmpkR2x2Ym5NbE1qSWxNMEVsTlVJbE4wSWxNakpoWTNScGIyNGxNaklsTTBFbE1qSnRiM1psSlRJeUpUSkRKVEl5ZVNVeU1pVXpRU1V5TWpBbE1qSWxNa01sTWpKNEpUSXlKVE5CSlRJeU1DVXlNaVUzUkNVeVF5VTNRaVV5TW1GamRHbHZiaVV5TWlVelFTVXlNbXhwYm1VbE1qSWxNa01sTWpKNUpUSXlKVE5CSlRJeU1DVXlNaVV5UXlVeU1uZ2xNaklsTTBFbE1qSjNKVEl5SlRkRUpUSkRKVGRDSlRJeVlXTjBhVzl1SlRJeUpUTkJKVEl5YkdsdVpTVXlNaVV5UXlVeU1ua2xNaklsTTBFbE1qSXpNQ1V5TWlVeVF5VXlNbmdsTWpJbE0wRWxNakozSlRJeUpUZEVKVEpESlRkQ0pUSXlZV04wYVc5dUpUSXlKVE5CSlRJeWJHbHVaU1V5TWlVeVF5VXlNbmtsTWpJbE0wRWxNakl6TUNVeU1pVXlReVV5TW5nbE1qSWxNMEVsTWpJd0pUSXlKVGRFSlRKREpUZENKVEl5WVdOMGFXOXVKVEl5SlROQkpUSXlZMnh2YzJVbE1qSWxOMFFsTlVRbE4wUWxOVVFsTWtNbE1qSnNiMk5yWldRbE1qSWxNMEZtWVd4elpTVXlReVV5TW5CeWIzQnpKVEl5SlROQkpUZENKVEl5ZHlVeU1pVXpRVEUyTlM0ek9UazVPVE00T1RZME9EUXpPQ1V5UXlVeU1ua2xNaklsTTBFeE5UUXVPRE01T1RNek1qQTJNVEEyT0RnbE1rTWxNakpvSlRJeUpUTkJOREExTGpJM016TTNOemcyTWpVNU5UUTFKVEpESlRJeVlXNW5iR1VsTWpJbE0wRXdKVEpESlRJeWVDVXlNaVV6UVRjMk1TNDJNREF3TURZeE1ETTFNVFUySlRKREpUSXllbWx1WkdWNEpUSXlKVE5CTlNVM1JDVTNSQ1V5UXlVeU1qRTFZemhoWWpWbFpqVmtaRGxpSlRJeUpUTkJKVGRDSlRJeWRHVjRkRUpzYjJOckpUSXlKVE5CSlRWQ0pUZENKVEl5Y0c5emFYUnBiMjRsTWpJbE0wRWxOMElsTWpKM0pUSXlKVE5CSlRJeWR5MHlNQ1V5TWlVeVF5VXlNbmtsTWpJbE0wRWxNakl3SlRJeUpUSkRKVEl5YUNVeU1pVXpRU1V5TWpNd0pUSXlKVEpESlRJeWVDVXlNaVV6UVNVeU1qRXdKVEl5SlRkRUpUSkRKVEl5ZEdWNGRDVXlNaVV6UVNVeU1tRjFkR2d1Y0hrbE1qSWxOMFFsTlVRbE1rTWxNakpzYVc1bFUzUjViR1VsTWpJbE0wRWxOMElsTWpKc2FXNWxRMjlzYjNJbE1qSWxNMEVsTWpJd0pUSkRNQ1V5UXpBbE1qSWxOMFFsTWtNbE1qSnNhVzVySlRJeUpUTkJKVEl5SlRJeUpUSkRKVEl5WTJocGJHUnlaVzRsTWpJbE0wRWxOVUlsTlVRbE1rTWxNakp3WVhKbGJuUWxNaklsTTBFbE1qSWxNaklsTWtNbE1qSmhkSFJ5YVdKMWRHVWxNaklsTTBFbE4wSWxNakpzYVc1cllXSnNaU1V5TWlVelFXWmhiSE5sSlRKREpUSXlkbWx6YVdKc1pTVXlNaVV6UVhSeWRXVWxNa01sTWpKamIyNTBZV2x1WlhJbE1qSWxNMEZtWVd4elpTVXlReVV5TW5KdmRHRjBZV0pzWlNVeU1pVXpRWFJ5ZFdVbE1rTWxNakp0WVhKclpYSlBabVp6WlhRbE1qSWxNMEUxSlRKREpUSXlZMjlzYkdGd2MyRmliR1VsTWpJbE0wRm1ZV3h6WlNVeVF5VXlNbU52Ykd4aGNITmxaQ1V5TWlVelFXWmhiSE5sSlRkRUpUSkRKVEl5Wm05dWRGTjBlV3hsSlRJeUpUTkJKVGRDSlRJeVltOXNaQ1V5TWlVelFYUnlkV1VsTjBRbE1rTWxNakp5WlhOcGVtVkVhWElsTWpJbE0wRWxOVUlsTWpKMGJDVXlNaVV5UXlVeU1uUnlKVEl5SlRKREpUSXlZbklsTWpJbE1rTWxNakppYkNVeU1pVTFSQ1V5UXlVeU1tUmhkR0ZCZEhSeWFXSjFkR1Z6SlRJeUpUTkJKVFZDSlRWRUpUSkRKVEl5YzJoaGNHVlRkSGxzWlNVeU1pVXpRU1UzUWlVeU1tRnNjR2hoSlRJeUpUTkJNU1UzUkNVeVF5VXlNbWxrSlRJeUpUTkJKVEl5TVRWak9HRmlOV1ZtTldSa09XSWxNaklsTWtNbE1qSmhibU5vYjNKekpUSXlKVE5CSlRWQ0pUVkVKVEpESlRJeVkyRjBaV2R2Y25rbE1qSWxNMEVsTWpKMWJXeGZjMlZ4ZFdWdVkyVWxNaklsTWtNbE1qSjBhWFJzWlNVeU1pVXpRU1V5TWlWRk55VTVOQ1U1UmlWRk5TVTVNU1ZDUkNWRk55VkNRU1ZDUmlVeU1pVXlReVV5TW01aGJXVWxNaklsTTBFbE1qSnpaWEYxWlc1alpVeHBabVZNYVc1bEpUSXlKVEpESlRJeVptbHNiRk4wZVd4bEpUSXlKVE5CSlRkQ0pUSXlZMjlzYjNJbE1qSWxNMEVsTWpJeU5UVWxNa015TlRVbE1rTXlNRFFsTWpJbE1rTWxNakowZVhCbEpUSXlKVE5CSlRJeWMyOXNhV1FsTWpJbE4wUWxNa01sTWpKd1lYUm9KVEl5SlROQkpUVkNKVGRDSlRJeWJHbHVaVk4wZVd4bEpUSXlKVE5CSlRkQ0pUSXliR2x1WlZOMGVXeGxKVEl5SlROQkpUSXlaRzkwSlRJeUpUSkRKVEl5YkdsdVpWZHBaSFJvSlRJeUpUTkJNaVUzUkNVeVF5VXlNbVpwYkd4VGRIbHNaU1V5TWlVelFTVTNRaVV5TW5SNWNHVWxNaklsTTBFbE1qSnViMjVsSlRJeUpUZEVKVEpESlRJeVlXTjBhVzl1Y3lVeU1pVXpRU1UxUWlVM1FpVXlNbUZqZEdsdmJpVXlNaVV6UVNVeU1tMXZkbVVsTWpJbE1rTWxNako1SlRJeUpUTkJKVEl5TXpBbE1qSWxNa01sTWpKNEpUSXlKVE5CSlRJeWR5b29NU1V5UmpJcEpUSXlKVGRFSlRKREpUZENKVEl5WVdOMGFXOXVKVEl5SlROQkpUSXliR2x1WlNVeU1pVXlReVV5TW5rbE1qSWxNMEVsTWpKb0pUSXlKVEpESlRJeWVDVXlNaVV6UVNVeU1uY3FLREVsTWtZeUtTVXlNaVUzUkNVMVJDVTNSQ1V5UXlVM1FpVXlNbUZqZEdsdmJuTWxNaklsTTBFbE5VSWxOMElsTWpKaFkzUnBiMjRsTWpJbE0wRWxNakp0YjNabEpUSXlKVEpESlRJeWVTVXlNaVV6UVNVeU1qQWxNaklsTWtNbE1qSjRKVEl5SlROQkpUSXlNQ1V5TWlVM1JDVXlReVUzUWlVeU1tRmpkR2x2YmlVeU1pVXpRU1V5TW14cGJtVWxNaklsTWtNbE1qSjVKVEl5SlROQkpUSXlNQ1V5TWlVeVF5VXlNbmdsTWpJbE0wRWxNakozSlRJeUpUZEVKVEpESlRkQ0pUSXlZV04wYVc5dUpUSXlKVE5CSlRJeWJHbHVaU1V5TWlVeVF5VXlNbmtsTWpJbE0wRWxNakl6TUNVeU1pVXlReVV5TW5nbE1qSWxNMEVsTWpKM0pUSXlKVGRFSlRKREpUZENKVEl5WVdOMGFXOXVKVEl5SlROQkpUSXliR2x1WlNVeU1pVXlReVV5TW5rbE1qSWxNMEVsTWpJek1DVXlNaVV5UXlVeU1uZ2xNaklsTTBFbE1qSXdKVEl5SlRkRUpUSkRKVGRDSlRJeVlXTjBhVzl1SlRJeUpUTkJKVEl5WTJ4dmMyVWxNaklsTjBRbE5VUWxOMFFsTlVRbE1rTWxNakpzYjJOclpXUWxNaklsTTBGbVlXeHpaU1V5UXlVeU1uQnliM0J6SlRJeUpUTkJKVGRDSlRJeWR5VXlNaVV6UVRreUxqZzFNREUxTnpjeU9EY3dOalUySlRKREpUSXllU1V5TWlVelFURTFOQzQ0TXprNU16TXlNRFl4TURZNE9DVXlReVV5TW1nbE1qSWxNMEUwTVRVdU1EUTJOelUxTnpJMU1Ua3dPQ1V5UXlVeU1tRnVaMnhsSlRJeUpUTkJNQ1V5UXlVeU1uZ2xNaklsTTBFek9ERXVNVFF5TnpRME5EYzVORGsxTWpZbE1rTWxNako2YVc1a1pYZ2xNaklsTTBFekpUZEVKVGRFSlRKREpUSXlNVFZqT0dGaU5XVm1OV1F6WXlVeU1pVXpRU1UzUWlVeU1uUmxlSFJDYkc5amF5VXlNaVV6UVNVMVFpVTNRaVV5TW5CdmMybDBhVzl1SlRJeUpUTkJKVGRDSlRJeWR5VXlNaVV6UVNVeU1uY3RNakFsTWpJbE1rTWxNako1SlRJeUpUTkJKVEl5TUNVeU1pVXlReVV5TW1nbE1qSWxNMEVsTWpJek1DVXlNaVV5UXlVeU1uZ2xNaklsTTBFbE1qSXhNQ1V5TWlVM1JDVXlReVV5TW5SbGVIUWxNaklsTTBFbE1qSm1ZWFp2ZFhKcGRHVnpMbkI1SlRJeUpUZEVKVFZFSlRKREpUSXliR2x1WlZOMGVXeGxKVEl5SlROQkpUZENKVEl5YkdsdVpVTnZiRzl5SlRJeUpUTkJKVEl5TUNVeVF6QWxNa013SlRJeUpUZEVKVEpESlRJeWJHbHVheVV5TWlVelFTVXlNaVV5TWlVeVF5VXlNbU5vYVd4a2NtVnVKVEl5SlROQkpUVkNKVFZFSlRKREpUSXljR0Z5Wlc1MEpUSXlKVE5CSlRJeUpUSXlKVEpESlRJeVlYUjBjbWxpZFhSbEpUSXlKVE5CSlRkQ0pUSXliR2x1YTJGaWJHVWxNaklsTTBGbVlXeHpaU1V5UXlVeU1uWnBjMmxpYkdVbE1qSWxNMEYwY25WbEpUSkRKVEl5WTI5dWRHRnBibVZ5SlRJeUpUTkJabUZzYzJVbE1rTWxNakp5YjNSaGRHRmliR1VsTWpJbE0wRjBjblZsSlRKREpUSXliV0Z5YTJWeVQyWm1jMlYwSlRJeUpUTkJOU1V5UXlVeU1tTnZiR3hoY0hOaFlteGxKVEl5SlROQlptRnNjMlVsTWtNbE1qSmpiMnhzWVhCelpXUWxNaklsTTBGbVlXeHpaU1UzUkNVeVF5VXlNbVp2Ym5SVGRIbHNaU1V5TWlVelFTVTNRaVV5TW1KdmJHUWxNaklsTTBGMGNuVmxKVGRFSlRKREpUSXljbVZ6YVhwbFJHbHlKVEl5SlROQkpUVkNKVEl5ZEd3bE1qSWxNa01sTWpKMGNpVXlNaVV5UXlVeU1tSnlKVEl5SlRKREpUSXlZbXdsTWpJbE5VUWxNa01sTWpKa1lYUmhRWFIwY21saWRYUmxjeVV5TWlVelFTVTFRaVUxUkNVeVF5VXlNbk5vWVhCbFUzUjViR1VsTWpJbE0wRWxOMElsTWpKaGJIQm9ZU1V5TWlVelFURWxOMFFsTWtNbE1qSnBaQ1V5TWlVelFTVXlNakUxWXpoaFlqVmxaalZrTTJNbE1qSWxNa01sTWpKaGJtTm9iM0p6SlRJeUpUTkJKVFZDSlRWRUpUSkRKVEl5WTJGMFpXZHZjbmtsTWpJbE0wRWxNakoxYld4ZmMyVnhkV1Z1WTJVbE1qSWxNa01sTWpKMGFYUnNaU1V5TWlVelFTVXlNaVZGTnlVNU5DVTVSaVZGTlNVNU1TVkNSQ1ZGTnlWQ1FTVkNSaVV5TWlVeVF5VXlNbTVoYldVbE1qSWxNMEVsTWpKelpYRjFaVzVqWlV4cFptVk1hVzVsSlRJeUpUSkRKVEl5Wm1sc2JGTjBlV3hsSlRJeUpUTkJKVGRDSlRJeVkyOXNiM0lsTWpJbE0wRWxNakl5TlRVbE1rTXlOVFVsTWtNeU1EUWxNaklsTWtNbE1qSjBlWEJsSlRJeUpUTkJKVEl5YzI5c2FXUWxNaklsTjBRbE1rTWxNakp3WVhSb0pUSXlKVE5CSlRWQ0pUZENKVEl5YkdsdVpWTjBlV3hsSlRJeUpUTkJKVGRDSlRJeWJHbHVaVk4wZVd4bEpUSXlKVE5CSlRJeVpHOTBKVEl5SlRKREpUSXliR2x1WlZkcFpIUm9KVEl5SlROQk1pVTNSQ1V5UXlVeU1tWnBiR3hUZEhsc1pTVXlNaVV6UVNVM1FpVXlNblI1Y0dVbE1qSWxNMEVsTWpKdWIyNWxKVEl5SlRkRUpUSkRKVEl5WVdOMGFXOXVjeVV5TWlVelFTVTFRaVUzUWlVeU1tRmpkR2x2YmlVeU1pVXpRU1V5TW0xdmRtVWxNaklsTWtNbE1qSjVKVEl5SlROQkpUSXlNekFsTWpJbE1rTWxNako0SlRJeUpUTkJKVEl5ZHlvb01TVXlSaklwSlRJeUpUZEVKVEpESlRkQ0pUSXlZV04wYVc5dUpUSXlKVE5CSlRJeWJHbHVaU1V5TWlVeVF5VXlNbmtsTWpJbE0wRWxNakpvSlRJeUpUSkRKVEl5ZUNVeU1pVXpRU1V5TW5jcUtERWxNa1l5S1NVeU1pVTNSQ1UxUkNVM1JDVXlReVUzUWlVeU1tRmpkR2x2Ym5NbE1qSWxNMEVsTlVJbE4wSWxNakpoWTNScGIyNGxNaklsTTBFbE1qSnRiM1psSlRJeUpUSkRKVEl5ZVNVeU1pVXpRU1V5TWpBbE1qSWxNa01sTWpKNEpUSXlKVE5CSlRJeU1DVXlNaVUzUkNVeVF5VTNRaVV5TW1GamRHbHZiaVV5TWlVelFTVXlNbXhwYm1VbE1qSWxNa01sTWpKNUpUSXlKVE5CSlRJeU1DVXlNaVV5UXlVeU1uZ2xNaklsTTBFbE1qSjNKVEl5SlRkRUpUSkRKVGRDSlRJeVlXTjBhVzl1SlRJeUpUTkJKVEl5YkdsdVpTVXlNaVV5UXlVeU1ua2xNaklsTTBFbE1qSXpNQ1V5TWlVeVF5VXlNbmdsTWpJbE0wRWxNakozSlRJeUpUZEVKVEpESlRkQ0pUSXlZV04wYVc5dUpUSXlKVE5CSlRJeWJHbHVaU1V5TWlVeVF5VXlNbmtsTWpJbE0wRWxNakl6TUNVeU1pVXlReVV5TW5nbE1qSWxNMEVsTWpJd0pUSXlKVGRFSlRKREpUZENKVEl5WVdOMGFXOXVKVEl5SlROQkpUSXlZMnh2YzJVbE1qSWxOMFFsTlVRbE4wUWxOVVFsTWtNbE1qSnNiMk5yWldRbE1qSWxNMEZtWVd4elpTVXlReVV5TW5CeWIzQnpKVEl5SlROQkpUZENKVEl5ZHlVeU1pVXpRVEV5TVM0ek9UazVPVE00T1RZME9EUXpPQ1V5UXlVeU1ua2xNaklsTTBFeE5UUXVPRE01T1RNek1qQTJNVEEyT0RnbE1rTWxNakpvSlRJeUpUTkJOREUxTGpBME5qYzFOVGN5TlRFNU1EZzFKVEpESlRJeVlXNW5iR1VsTWpJbE0wRXdKVEpESlRJeWVDVXlNaVV6UVRVM05DNHpNakExTURjM09ETTJNVGtsTWtNbE1qSjZhVzVrWlhnbE1qSWxNMEUwSlRkRUpUZEVKVEpESlRJeU1UWXlZMlF6Tm1VMFl6UmhNV0VsTWpJbE0wRWxOMElsTWpKMFpYaDBRbXh2WTJzbE1qSWxNMEVsTlVJbE5VUWxNa01sTWpKc2FXNWxVM1I1YkdVbE1qSWxNMEVsTjBJbE1qSnNhVzVsUTI5c2IzSWxNaklsTTBFbE1qSXhOVE1sTWtNd0pUSkRNQ1V5TWlVM1JDVXlReVV5TW14cGJtc2xNaklsTTBFbE1qSWxNaklsTWtNbE1qSmphR2xzWkhKbGJpVXlNaVV6UVNVMVFpVTFSQ1V5UXlVeU1uQmhjbVZ1ZENVeU1pVXpRU1V5TWlVeU1pVXlReVV5TW1GMGRISnBZblYwWlNVeU1pVXpRU1UzUWlVeU1teHBibXRoWW14bEpUSXlKVE5CZEhKMVpTVXlReVV5TW5acGMybGliR1VsTWpJbE0wRjBjblZsSlRKREpUSXlZMjl1ZEdGcGJtVnlKVEl5SlROQlptRnNjMlVsTWtNbE1qSnliM1JoZEdGaWJHVWxNaklsTTBGMGNuVmxKVEpESlRJeWJXRnlhMlZ5VDJabWMyVjBKVEl5SlROQk5TVXlReVV5TW1OdmJHeGhjSE5oWW14bEpUSXlKVE5CWm1Gc2MyVWxNa01sTWpKamIyeHNZWEJ6WldRbE1qSWxNMEZtWVd4elpTVTNSQ1V5UXlVeU1tWnZiblJUZEhsc1pTVXlNaVV6UVNVM1FpVTNSQ1V5UXlVeU1uSmxjMmw2WlVScGNpVXlNaVV6UVNVMVFpVXlNblFsTWpJbE1rTWxNakppSlRJeUpUVkVKVEpESlRJeVpHRjBZVUYwZEhKcFluVjBaWE1sTWpJbE0wRWxOVUlsTlVRbE1rTWxNakp6YUdGd1pWTjBlV3hsSlRJeUpUTkJKVGRDSlRJeVlXeHdhR0VsTWpJbE0wRXhKVGRFSlRKREpUSXlhV1FsTWpJbE0wRWxNakl4TmpKalpETTJaVFJqTkdFeFlTVXlNaVV5UXlVeU1tRnVZMmh2Y25NbE1qSWxNMEVsTlVJbE5VUWxNa01sTWpKMGFYUnNaU1V5TWlVelFTVXlNaVZGTmlWQ1JpVTRNQ1ZGTmlWQ05DVkNRaVV5TWlVeVF5VXlNbU5oZEdWbmIzSjVKVEl5SlROQkpUSXlkVzFzWDNObGNYVmxibU5sSlRJeUpUSkRKVEl5Ym1GdFpTVXlNaVV6UVNVeU1uTmxjWFZsYm1ObFFXTjBhWFpoZEdsdmJpVXlNaVV5UXlVeU1uQmhkR2dsTWpJbE0wRWxOVUlsTjBJbE1qSmhZM1JwYjI1ekpUSXlKVE5CSlRWQ0pUZENKVEl5WVdOMGFXOXVKVEl5SlROQkpUSXliVzkyWlNVeU1pVXlReVV5TW5rbE1qSWxNMEVsTWpJMEpUSXlKVEpESlRJeWVDVXlNaVV6UVNVeU1qQWxNaklsTjBRbE1rTWxOMElsTWpKNU1TVXlNaVV6UVNVeU1qQWxNaklsTWtNbE1qSmhZM1JwYjI0bE1qSWxNMEVsTWpKeGRXRmtjbUYwYVdORGRYSjJaU1V5TWlVeVF5VXlNbmtsTWpJbE0wRWxNakl3SlRJeUpUSkRKVEl5ZUNVeU1pVXpRU1V5TWpRbE1qSWxNa01sTWpKNE1TVXlNaVV6UVNVeU1qQWxNaklsTjBRbE1rTWxOMElsTWpKaFkzUnBiMjRsTWpJbE0wRWxNakpzYVc1bEpUSXlKVEpESlRJeWVTVXlNaVV6UVNVeU1qQWxNaklsTWtNbE1qSjRKVEl5SlROQkpUSXlkeTAwSlRJeUpUZEVKVEpESlRkQ0pUSXllVEVsTWpJbE0wRWxNakl3SlRJeUpUSkRKVEl5WVdOMGFXOXVKVEl5SlROQkpUSXljWFZoWkhKaGRHbGpRM1Z5ZG1VbE1qSWxNa01sTWpKNUpUSXlKVE5CSlRJeU5DVXlNaVV5UXlVeU1uZ2xNaklsTTBFbE1qSjNKVEl5SlRKREpUSXllREVsTWpJbE0wRWxNakozSlRJeUpUZEVKVEpESlRkQ0pUSXlZV04wYVc5dUpUSXlKVE5CSlRJeWJHbHVaU1V5TWlVeVF5VXlNbmtsTWpJbE0wRWxNakpvTFRRbE1qSWxNa01sTWpKNEpUSXlKVE5CSlRJeWR5VXlNaVUzUkNVeVF5VTNRaVV5TW5reEpUSXlKVE5CSlRJeWFDVXlNaVV5UXlVeU1tRmpkR2x2YmlVeU1pVXpRU1V5TW5GMVlXUnlZWFJwWTBOMWNuWmxKVEl5SlRKREpUSXllU1V5TWlVelFTVXlNbWdsTWpJbE1rTWxNako0SlRJeUpUTkJKVEl5ZHkwMEpUSXlKVEpESlRJeWVERWxNaklsTTBFbE1qSjNKVEl5SlRkRUpUSkRKVGRDSlRJeVlXTjBhVzl1SlRJeUpUTkJKVEl5YkdsdVpTVXlNaVV5UXlVeU1ua2xNaklsTTBFbE1qSm9KVEl5SlRKREpUSXllQ1V5TWlVelFTVXlNalFsTWpJbE4wUWxNa01sTjBJbE1qSjVNU1V5TWlVelFTVXlNbWdsTWpJbE1rTWxNakpoWTNScGIyNGxNaklsTTBFbE1qSnhkV0ZrY21GMGFXTkRkWEoyWlNVeU1pVXlReVV5TW5rbE1qSWxNMEVsTWpKb0xUUWxNaklsTWtNbE1qSjRKVEl5SlROQkpUSXlNQ1V5TWlVeVF5VXlNbmd4SlRJeUpUTkJKVEl5TUNVeU1pVTNSQ1V5UXlVM1FpVXlNbUZqZEdsdmJpVXlNaVV6UVNVeU1teHBibVVsTWpJbE1rTWxNako1SlRJeUpUTkJKVEl5TkNVeU1pVXlReVV5TW5nbE1qSWxNMEVsTWpJd0pUSXlKVGRFSlRKREpUZENKVEl5WVdOMGFXOXVKVEl5SlROQkpUSXlZMnh2YzJVbE1qSWxOMFFsTlVRbE4wUWxOVVFsTWtNbE1qSm1hV3hzVTNSNWJHVWxNaklsTTBFbE4wSWxOMFFsTWtNbE1qSnNiMk5yWldRbE1qSWxNMEZtWVd4elpTVXlReVV5TW1keWIzVndKVEl5SlROQkpUSXlKVEl5SlRKREpUSXljSEp2Y0hNbE1qSWxNMEVsTjBJbE1qSjNKVEl5SlROQk16QWxNa01sTWpKaGJtZHNaU1V5TWlVelFUQWxNa01sTWpKb0pUSXlKVE5CTVRNMUxqYzVPVGs1TlRReU1qTTJNekk0SlRKREpUSXllU1V5TWlVelFUSTFPU1V5UXlVeU1ucHBibVJsZUNVeU1pVXpRVEl4SlRKREpUSXllQ1V5TWlVelFUUXhNUzQxTmpjNE1qTXpORE00TkRnMU5DVTNSQ1UzUkNVeVF5VXlNakUyTW1Oa016ZGpaamhtT0dFbE1qSWxNMEVsTjBJbE1qSjBaWGgwUW14dlkyc2xNaklsTTBFbE5VSWxOVVFsTWtNbE1qSnNhVzVsVTNSNWJHVWxNaklsTTBFbE4wSWxNakpzYVc1bFEyOXNiM0lsTWpJbE0wRWxNakl4TlRNbE1rTXdKVEpETUNVeU1pVTNSQ1V5UXlVeU1teHBibXNsTWpJbE0wRWxNaklsTWpJbE1rTWxNakpqYUdsc1pISmxiaVV5TWlVelFTVTFRaVUxUkNVeVF5VXlNbkJoY21WdWRDVXlNaVV6UVNVeU1pVXlNaVV5UXlVeU1tRjBkSEpwWW5WMFpTVXlNaVV6UVNVM1FpVXlNbXhwYm10aFlteGxKVEl5SlROQmRISjFaU1V5UXlVeU1uWnBjMmxpYkdVbE1qSWxNMEYwY25WbEpUSkRKVEl5WTI5dWRHRnBibVZ5SlRJeUpUTkJabUZzYzJVbE1rTWxNakp5YjNSaGRHRmliR1VsTWpJbE0wRjBjblZsSlRKREpUSXliV0Z5YTJWeVQyWm1jMlYwSlRJeUpUTkJOU1V5UXlVeU1tTnZiR3hoY0hOaFlteGxKVEl5SlROQlptRnNjMlVsTWtNbE1qSmpiMnhzWVhCelpXUWxNaklsTTBGbVlXeHpaU1UzUkNVeVF5VXlNbVp2Ym5SVGRIbHNaU1V5TWlVelFTVTNRaVUzUkNVeVF5VXlNbkpsYzJsNlpVUnBjaVV5TWlVelFTVTFRaVV5TW5RbE1qSWxNa01sTWpKaUpUSXlKVFZFSlRKREpUSXlaR0YwWVVGMGRISnBZblYwWlhNbE1qSWxNMEVsTlVJbE5VUWxNa01sTWpKemFHRndaVk4wZVd4bEpUSXlKVE5CSlRkQ0pUSXlZV3h3YUdFbE1qSWxNMEV4SlRkRUpUSkRKVEl5YVdRbE1qSWxNMEVsTWpJeE5qSmpaRE0zWTJZNFpqaGhKVEl5SlRKREpUSXlZVzVqYUc5eWN5VXlNaVV6UVNVMVFpVTFSQ1V5UXlVeU1tTmhkR1ZuYjNKNUpUSXlKVE5CSlRJeWRXMXNYM05sY1hWbGJtTmxKVEl5SlRKREpUSXlkR2wwYkdVbE1qSWxNMEVsTWpJbFJUWWxRa1lsT0RBbFJUWWxRalFsUWtJbE1qSWxNa01sTWpKdVlXMWxKVEl5SlROQkpUSXljMlZ4ZFdWdVkyVkJZM1JwZG1GMGFXOXVKVEl5SlRKREpUSXlabWxzYkZOMGVXeGxKVEl5SlROQkpUZENKVGRFSlRKREpUSXljR0YwYUNVeU1pVXpRU1UxUWlVM1FpVXlNbUZqZEdsdmJuTWxNaklsTTBFbE5VSWxOMElsTWpKaFkzUnBiMjRsTWpJbE0wRWxNakp0YjNabEpUSXlKVEpESlRJeWVTVXlNaVV6UVNVeU1qUWxNaklsTWtNbE1qSjRKVEl5SlROQkpUSXlNQ1V5TWlVM1JDVXlReVUzUWlVeU1tRmpkR2x2YmlVeU1pVXpRU1V5TW5GMVlXUnlZWFJwWTBOMWNuWmxKVEl5SlRKREpUSXllVEVsTWpJbE0wRWxNakl3SlRJeUpUSkRKVEl5ZVNVeU1pVXpRU1V5TWpBbE1qSWxNa01sTWpKNE1TVXlNaVV6UVNVeU1qQWxNaklsTWtNbE1qSjRKVEl5SlROQkpUSXlOQ1V5TWlVM1JDVXlReVUzUWlVeU1tRmpkR2x2YmlVeU1pVXpRU1V5TW14cGJtVWxNaklsTWtNbE1qSjVKVEl5SlROQkpUSXlNQ1V5TWlVeVF5VXlNbmdsTWpJbE0wRWxNakozTFRRbE1qSWxOMFFsTWtNbE4wSWxNakpoWTNScGIyNGxNaklsTTBFbE1qSnhkV0ZrY21GMGFXTkRkWEoyWlNVeU1pVXlReVV5TW5reEpUSXlKVE5CSlRJeU1DVXlNaVV5UXlVeU1ua2xNaklsTTBFbE1qSTBKVEl5SlRKREpUSXllREVsTWpJbE0wRWxNakozSlRJeUpUSkRKVEl5ZUNVeU1pVXpRU1V5TW5jbE1qSWxOMFFsTWtNbE4wSWxNakpoWTNScGIyNGxNaklsTTBFbE1qSnNhVzVsSlRJeUpUSkRKVEl5ZVNVeU1pVXpRU1V5TW1ndE5DVXlNaVV5UXlVeU1uZ2xNaklsTTBFbE1qSjNKVEl5SlRkRUpUSkRKVGRDSlRJeVlXTjBhVzl1SlRJeUpUTkJKVEl5Y1hWaFpISmhkR2xqUTNWeWRtVWxNaklsTWtNbE1qSjVNU1V5TWlVelFTVXlNbWdsTWpJbE1rTWxNako1SlRJeUpUTkJKVEl5YUNVeU1pVXlReVV5TW5neEpUSXlKVE5CSlRJeWR5VXlNaVV5UXlVeU1uZ2xNaklsTTBFbE1qSjNMVFFsTWpJbE4wUWxNa01sTjBJbE1qSmhZM1JwYjI0bE1qSWxNMEVsTWpKc2FXNWxKVEl5SlRKREpUSXllU1V5TWlVelFTVXlNbWdsTWpJbE1rTWxNako0SlRJeUpUTkJKVEl5TkNVeU1pVTNSQ1V5UXlVM1FpVXlNbUZqZEdsdmJpVXlNaVV6UVNVeU1uRjFZV1J5WVhScFkwTjFjblpsSlRJeUpUSkRKVEl5ZVRFbE1qSWxNMEVsTWpKb0pUSXlKVEpESlRJeWVTVXlNaVV6UVNVeU1tZ3ROQ1V5TWlVeVF5VXlNbmd4SlRJeUpUTkJKVEl5TUNVeU1pVXlReVV5TW5nbE1qSWxNMEVsTWpJd0pUSXlKVGRFSlRKREpUZENKVEl5WVdOMGFXOXVKVEl5SlROQkpUSXliR2x1WlNVeU1pVXlReVV5TW5rbE1qSWxNMEVsTWpJMEpUSXlKVEpESlRJeWVDVXlNaVV6UVNVeU1qQWxNaklsTjBRbE1rTWxOMElsTWpKaFkzUnBiMjRsTWpJbE0wRWxNakpqYkc5elpTVXlNaVUzUkNVMVJDVTNSQ1UxUkNVeVF5VXlNbXh2WTJ0bFpDVXlNaVV6UVdaaGJITmxKVEpESlRJeVozSnZkWEFsTWpJbE0wRWxNaklsTWpJbE1rTWxNakp3Y205d2N5VXlNaVV6UVNVM1FpVXlNbmNsTWpJbE0wRXpNQ1V5UXlVeU1ua2xNaklsTTBFeU5UZ3VNems1T1RrM056RXhNVGd4TmpRbE1rTWxNakpvSlRJeUpUTkJNVEl3SlRKREpUSXlZVzVuYkdVbE1qSWxNMEV3SlRKREpUSXllQ1V5TWlVelFUWXlNaTQzT1RZME5UUXhOVFU0TlRnNEpUSkRKVEl5ZW1sdVpHVjRKVEl5SlROQk1qTWxOMFFsTjBRbE1rTWxNakl4TmpKalpETTFZV0ppTXpKbE1TVXlNaVV6UVNVM1FpVXlNblJsZUhSQ2JHOWpheVV5TWlVelFTVTFRaVUzUWlVeU1uQnZjMmwwYVc5dUpUSXlKVE5CSlRkQ0pUSXlkeVV5TWlVelFTVXlNbmNsTWtJME1DVXlNaVV5UXlVeU1tZ2xNaklsTTBFbE1qSXpNQ1V5TWlVeVF5VXlNbmtsTWpJbE0wRWxNakpvSlRJeUpUSkRKVEl5ZUNVeU1pVXpRU1V5TWkweU1DVXlNaVUzUkNVeVF5VXlNblJsZUhRbE1qSWxNMEVsTWpJbE1qSWxOMFFsTlVRbE1rTWxNakpzYVc1bFUzUjViR1VsTWpJbE0wRWxOMElsTjBRbE1rTWxNakpzYVc1ckpUSXlKVE5CSlRJeUpUSXlKVEpESlRJeVkyaHBiR1J5Wlc0bE1qSWxNMEVsTlVJbE5VUWxNa01sTWpKd1lYSmxiblFsTWpJbE0wRWxNaklsTWpJbE1rTWxNakpoZEhSeWFXSjFkR1VsTWpJbE0wRWxOMElsTWpKc2FXNXJZV0pzWlNVeU1pVXpRWFJ5ZFdVbE1rTWxNakoyYVhOcFlteGxKVEl5SlROQmRISjFaU1V5UXlVeU1tTnZiblJoYVc1bGNpVXlNaVV6UVdaaGJITmxKVEpESlRJeWNtOTBZWFJoWW14bEpUSXlKVE5CZEhKMVpTVXlReVV5TW0xaGNtdGxjazltWm5ObGRDVXlNaVV6UVRVbE1rTWxNakpqYjJ4c1lYQnpZV0pzWlNVeU1pVXpRV1poYkhObEpUSkRKVEl5WTI5c2JHRndjMlZrSlRJeUpUTkJabUZzYzJVbE4wUWxNa01sTWpKbWIyNTBVM1I1YkdVbE1qSWxNMEVsTjBJbE4wUWxNa01sTWpKeVpYTnBlbVZFYVhJbE1qSWxNMEVsTlVJbE1qSjBiQ1V5TWlVeVF5VXlNblJ5SlRJeUpUSkRKVEl5WW5JbE1qSWxNa01sTWpKaWJDVXlNaVUxUkNVeVF5VXlNbVJoZEdGQmRIUnlhV0oxZEdWekpUSXlKVE5CSlRWQ0pUVkVKVEpESlRJeWMyaGhjR1ZUZEhsc1pTVXlNaVV6UVNVM1FpVXlNbUZzY0doaEpUSXlKVE5CTVNVM1JDVXlReVV5TW1sa0pUSXlKVE5CSlRJeU1UWXlZMlF6TldGaVlqTXlaVEVsTWpJbE1rTWxNakpoYm1Ob2IzSnpKVEl5SlROQkpUVkNKVGRDSlRJeWVTVXlNaVV6UVNVeU1qQWxNaklsTWtNbE1qSjRKVEl5SlROQkpUSXlkeVV5UmpJbE1qSWxOMFFsTWtNbE4wSWxNako1SlRJeUpUTkJKVEl5YUNVeU1pVXlReVV5TW5nbE1qSWxNMEVsTWpKM0pUSkdNaVV5TWlVM1JDVXlReVUzUWlVeU1ua2xNaklsTTBFbE1qSm9KVEpHTWlVeU1pVXlReVV5TW5nbE1qSWxNMEVsTWpJd0pUSXlKVGRFSlRKREpUZENKVEl5ZVNVeU1pVXpRU1V5TW1nbE1rWXlKVEl5SlRKREpUSXllQ1V5TWlVelFTVXlNbmNsTWpJbE4wUWxOVVFsTWtNbE1qSjBhWFJzWlNVeU1pVXpRU1V5TWlWRk9DVkJOeVU1TWlWRk9DVTRPU1ZDTWlVeU1pVXlReVV5TW1OaGRHVm5iM0o1SlRJeUpUTkJKVEl5ZFcxc1gzVnpaV05oYzJVbE1qSWxNa01sTWpKdVlXMWxKVEl5SlROQkpUSXlZV04wYjNJbE1qSWxNa01sTWpKd1lYUm9KVEl5SlROQkpUVkNKVGRDSlRJeVlXTjBhVzl1Y3lVeU1pVXpRU1UxUWlVM1FpVXlNbUZqZEdsdmJpVXlNaVV6UVNVeU1tMXZkbVVsTWpJbE1rTWxNako1SlRJeUpUTkJKVEl5YUNvb01TVXlSamdwSlRJeUpUSkRKVEl5ZUNVeU1pVXpRU1V5TW5jcUtEUWxNa1l4TWlrbE1qSWxOMFFsTWtNbE4wSWxNako1TVNVeU1pVXpRU1V5TWkxb0tpZ3lKVEpHT0NrcUtERWxNa1kyS1NVeU1pVXlReVV5TW1GamRHbHZiaVV5TWlVelFTVXlNbU4xY25abEpUSXlKVEpESlRJeWVUSWxNaklsTTBFbE1qSXRhQ29vTWlVeVJqZ3BLaWd4SlRKR05pa2xNaklsTWtNbE1qSjRNaVV5TWlVelFTVXlNbmNxS0RnbE1rWXhNaWtsTWpJbE1rTWxNako1SlRJeUpUTkJKVEl5YUNvb01TVXlSamdwSlRJeUpUSkRKVEl5ZUNVeU1pVXpRU1V5TW5jcUtEZ2xNa1l4TWlrbE1qSWxNa01sTWpKNE1TVXlNaVV6UVNVeU1uY3FLRFFsTWtZeE1pa2xNaklsTjBRbE1rTWxOMElsTWpKNU1TVXlNaVV6UVNVeU1tZ3FLRElsTWtZNEtTb3hKVEpHTmlVeVFtZ3FLRElsTWtZNEtTVXlNaVV5UXlVeU1tRmpkR2x2YmlVeU1pVXpRU1V5TW1OMWNuWmxKVEl5SlRKREpUSXllVElsTWpJbE0wRWxNakpvS2lneUpUSkdPQ2txTVNVeVJqWWxNa0pvS2lneUpUSkdPQ2tsTWpJbE1rTWxNako0TWlVeU1pVXpRU1V5TW5jcUtEUWxNa1l4TWlrbE1qSWxNa01sTWpKNUpUSXlKVE5CSlRJeWFDb29NU1V5UmpncEpUSXlKVEpESlRJeWVDVXlNaVV6UVNVeU1uY3FLRFFsTWtZeE1pa2xNaklsTWtNbE1qSjRNU1V5TWlVelFTVXlNbmNxS0RnbE1rWXhNaWtsTWpJbE4wUWxNa01sTjBJbE1qSmhZM1JwYjI0bE1qSWxNMEVsTWpKdGIzWmxKVEl5SlRKREpUSXllU1V5TWlVelFTVXlNbWdxS0RJbE1rWTRLU1V5TWlVeVF5VXlNbmdsTWpJbE0wRWxNakozS2lnMkpUSkdNVElwSlRJeUpUZEVKVEpESlRkQ0pUSXlZV04wYVc5dUpUSXlKVE5CSlRJeWJHbHVaU1V5TWlVeVF5VXlNbmtsTWpJbE0wRWxNakpvS2lnMkpUSkdPQ2tsTWpJbE1rTWxNako0SlRJeUpUTkJKVEl5ZHlvb05pVXlSakV5S1NVeU1pVTNSQ1V5UXlVM1FpVXlNbUZqZEdsdmJpVXlNaVV6UVNVeU1tMXZkbVVsTWpJbE1rTWxNako1SlRJeUpUTkJKVEl5YUNvb05pVXlSamdwSlRJeUpUSkRKVEl5ZUNVeU1pVXpRU1V5TW5jcUtEWWxNa1l4TWlrbE1qSWxOMFFsTWtNbE4wSWxNakpoWTNScGIyNGxNaklsTTBFbE1qSnNhVzVsSlRJeUpUSkRKVEl5ZVNVeU1pVXpRU1V5TW1nbE1qSWxNa01sTWpKNEpUSXlKVE5CSlRJeWR5b29NU1V5UmpFeUtTVXlNaVUzUkNVeVF5VTNRaVV5TW1GamRHbHZiaVV5TWlVelFTVXlNbTF2ZG1VbE1qSWxNa01sTWpKNUpUSXlKVE5CSlRJeWFDb29OaVV5UmpncEpUSXlKVEpESlRJeWVDVXlNaVV6UVNVeU1uY3FLRFlsTWtZeE1pa2xNaklsTjBRbE1rTWxOMElsTWpKaFkzUnBiMjRsTWpJbE0wRWxNakpzYVc1bEpUSXlKVEpESlRJeWVTVXlNaVV6UVNVeU1tZ2xNaklsTWtNbE1qSjRKVEl5SlROQkpUSXlkeW9vTVRFbE1rWXhNaWtsTWpJbE4wUWxNa01sTjBJbE1qSmhZM1JwYjI0bE1qSWxNMEVsTWpKdGIzWmxKVEl5SlRKREpUSXllU1V5TWlVelFTVXlNbWdxS0RRbE1rWTRLU1V5TWlVeVF5VXlNbmdsTWpJbE0wRWxNakl3SlRJeUpUZEVKVEpESlRkQ0pUSXlZV04wYVc5dUpUSXlKVE5CSlRJeWJHbHVaU1V5TWlVeVF5VXlNbmtsTWpJbE0wRWxNakpvS2lnMEpUSkdPQ2tsTWpJbE1rTWxNako0SlRJeUpUTkJKVEl5ZHlVeU1pVTNSQ1UxUkNVM1JDVXlReVUzUWlVeU1teHBibVZUZEhsc1pTVXlNaVV6UVNVM1FpVXlNbXhwYm1WWGFXUjBhQ1V5TWlVelFUQWxOMFFsTWtNbE1qSm1hV3hzVTNSNWJHVWxNaklsTTBFbE4wSWxNakowZVhCbEpUSXlKVE5CSlRJeWJtOXVaU1V5TWlVM1JDVXlReVV5TW1GamRHbHZibk1sTWpJbE0wRWxOVUlsTjBJbE1qSmhZM1JwYjI0bE1qSWxNMEVsTWpKdGIzWmxKVEl5SlRKREpUSXllU1V5TWlVelFTVXlNakFsTWpJbE1rTWxNako0SlRJeUpUTkJKVEl5TUNVeU1pVTNSQ1V5UXlVM1FpVXlNbUZqZEdsdmJpVXlNaVV6UVNVeU1teHBibVVsTWpJbE1rTWxNako1SlRJeUpUTkJKVEl5TUNVeU1pVXlReVV5TW5nbE1qSWxNMEVsTWpKM0pUSXlKVGRFSlRKREpUZENKVEl5WVdOMGFXOXVKVEl5SlROQkpUSXliR2x1WlNVeU1pVXlReVV5TW5rbE1qSWxNMEVsTWpKb0pUSXlKVEpESlRJeWVDVXlNaVV6UVNVeU1uY2xNaklsTjBRbE1rTWxOMElsTWpKaFkzUnBiMjRsTWpJbE0wRWxNakpzYVc1bEpUSXlKVEpESlRJeWVTVXlNaVV6UVNVeU1tZ2xNaklsTWtNbE1qSjRKVEl5SlROQkpUSXlNQ1V5TWlVM1JDVXlReVUzUWlVeU1tRmpkR2x2YmlVeU1pVXpRU1V5TW1Oc2IzTmxKVEl5SlRkRUpUVkVKVGRFSlRWRUpUSkRKVEl5Wm1sc2JGTjBlV3hsSlRJeUpUTkJKVGRDSlRkRUpUSkRKVEl5Ykc5amEyVmtKVEl5SlROQlptRnNjMlVsTWtNbE1qSm5jbTkxY0NVeU1pVXpRU1V5TWlVeU1pVXlReVV5TW5CeWIzQnpKVEl5SlROQkpUZENKVEl5ZHlVeU1pVXpRVE0yTGpneU1qVTFOVEl3TlRBME56TXhKVEpESlRJeVlXNW5iR1VsTWpJbE0wRXdKVEpESlRJeWFDVXlNaVV6UVRRM0pUSkRKVEl5ZVNVeU1pVXpRVEV4Tmk0NE16azVNek15TURZeE1EWTRPQ1V5UXlVeU1ucHBibVJsZUNVeU1pVXpRVEU1SlRKREpUSXllQ1V5TWlVelFUSXhPUzR5TmpZeE5qY3hPVEkwTWprd055VTNSQ1UzUkNVeVF5VXlNbEZhV0d0SVdIVkdVbU0zTVRZeU5UZ2xNaklsTTBFbE4wSWxNakpwWkNVeU1pVXpRU1V5TWxGYVdHdElXSFZHVW1NM01UWXlOVGdsTWpJbE1rTWxNakp1WVcxbEpUSXlKVE5CSlRJeVltRnphV05mWTI5dWRHRnBibVZ5SlRJeUpUSkRKVEl5ZEdsMGJHVWxNaklsTTBFbE1qSWxSVFVsUVVVbFFqa2xSVFVsT1RrbFFUZ2xNaklsTWtNbE1qSmpZWFJsWjI5eWVTVXlNaVV6UVNVeU1tSmhjMmxq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XlReVV5TW13bE1qSWxNa01sTWpKMEpUSXlKVEpESlRJeWNpVXlNaVV5UXlVeU1tSWxNaklsTlVRbE1rTWxNakpoZEhSeWFXSjFkR1VsTWpJbE0wRWxOMElsTWpKamIyNTBZV2x1WlhJbE1qSWxNMEYwY25WbEpUSkRKVEl5ZG1semFXSnNaU1V5TWlVelFYUnlkV1VsTWtNbE1qSnliM1JoZEdGaWJHVWxNaklsTTBGMGNuVmxKVEpESlRJeWJHbHVhMkZpYkdVbE1qSWxNMEYwY25WbEpUSkRKVEl5WTI5c2JHRndjMkZpYkdVbE1qSWxNMEZtWVd4elpTVXlReVV5TW1OdmJHeGhjSE5sWkNVeU1pVXpRV1poYkhObEpUSkRKVEl5Wm1sNFpXUk1hVzVySlRJeUpUTkJabUZzYzJVbE1rTWxNakp0WVhKclpYSlBabVp6WlhRbE1qSWxNMEUxSlRkRUpUSkRKVEl5WkdGMFlVRjBkSEpwWW5WMFpYTWxNaklsTTBFbE5VSWxOMElsTWpKdVlXMWxKVEl5SlROQkpUSXlKVVUxSlVKQkpUaEdKVVUxSlRoR0pVSTNKVEl5SlRKREpUSXlkSGx3WlNVeU1pVXpRU1V5TW01MWJXSmxjaVV5TWlVeVF5VXlNblpoYkhWbEpUSXlKVE5CSlRJeUpUSXlKVEpESlRJeVkyRjBaV2R2Y25rbE1qSWxNMEVsTWpKa1pXWmhkV3gwSlRJeUpUSkRKVEl5YVdRbE1qSWxNMEVsTWpKWWFsZE5jbTVyUm5CeE1EZ3pOVEkySlRJeUpUZEVKVEpESlRkQ0pUSXlibUZ0WlNVeU1pVXpRU1V5TWlWRk5TVTVNQ1U0UkNWRk55VkJOeVZDTUNVeU1pVXlReVV5TW5SNWNHVWxNaklsTTBFbE1qSnpkSEpwYm1jbE1qSWxNa01sTWpKMllXeDFaU1V5TWlVelFTVXlNaVV5TWlVeVF5VXlNbU5oZEdWbmIzSjVKVEl5SlROQkpUSXlaR1ZtWVhWc2RDVXlNaVV5UXlVeU1tbGtKVEl5SlROQkpUSXlXSGxJVVZaVlRGTmFaemsxTURJMU5DVXlNaVUzUkNVeVF5VTNRaVV5TW01aGJXVWxNaklsTTBFbE1qSWxSVFlsT0RrbE9EQWxSVFlsT1VNbE9Ea2xSVGdsT0RBbE9EVWxNaklsTWtNbE1qSjBlWEJsSlRJeUpUTkJKVEl5YzNSeWFXNW5KVEl5SlRKREpUSXlkbUZzZFdVbE1qSWxNMEVsTWpJbE1qSWxNa01sTWpKallYUmxaMjl5ZVNVeU1pVXpRU1V5TW1SbFptRjFiSFFsTWpJbE1rTWxNakpwWkNVeU1pVXpRU1V5TW1oNVVVaFVXWGhRUldZd056VXdPRFVsTWpJbE4wUWxNa01sTjBJbE1qSnVZVzFsSlRJeUpUTkJKVEl5SlVVNEpVSkdKVGxGSlVVMkpUaEZKVUUxSlRJeUpUSkRKVEl5ZEhsd1pTVXlNaVV6UVNVeU1teHBibXNsTWpJbE1rTWxNakoyWVd4MVpTVXlNaVV6UVNVeU1pVXlNaVV5UXlVeU1tTmhkR1ZuYjNKNUpUSXlKVE5CSlRJeVpHVm1ZWFZzZENVeU1pVXlReVV5TW1sa0pUSXlKVE5CSlRJeVFXcFVhSGRtVFUxVGJ6VTJORGc1TVNVeU1pVTNSQ1V5UXlVM1FpVXlNbTVoYldVbE1qSWxNMEVsTWpJbFJUUWxRa1VsUWtZbFJUY2xRVU1sUWtFbE1qSWxNa01sTWpKMGVYQmxKVEl5SlROQkpUSXljM1J5YVc1bkpUSXlKVEpESlRJeWRtRnNkV1VsTWpJbE0wRWxNaklsTWpJbE1rTWxNakpqWVhSbFoyOXllU1V5TWlVelFTVXlNbVJsWm1GMWJIUWxNaklsTWtNbE1qSnBaQ1V5TWlVelFTVXlNbXB1UVVKRlRVMTFZM2d4TURVNU56UWxNaklsTjBRbE5VUWxNa01sTWpKd2NtOXdjeVV5TWlVelFTVTNRaVV5TW5nbE1qSWxNMEV4TnpBdU5UZ3pNRGd3TlRRME5EVTJOelVsTWtNbE1qSjVKVEl5SlROQk1UY3dMamM1T1RrNU9UY3hNemc1TnpjbE1rTWxNakozSlRJeUpUTkJNVFV4TGpBeE1USTRNemN3TmpBek9USTFKVEpESlRJeWFDVXlNaVV6UVRZMEpUSkRKVEl5ZW1sdVpHVjRKVEl5SlROQkxURWxNa01sTWpKaGJtZHNaU1V5TWlVelFUQWxOMFFsTWtNbE1qSnphR0Z3WlZOMGVXeGxKVEl5SlROQkpUZENKVEl5WVd4d2FHRWxNaklsTTBFeEpUZEVKVEpESlRJeWJHbHVaVk4wZVd4bEpUSXlKVE5CSlRkQ0pUSXljbTkxYm1ScGJtY2xNaklsTTBFMEpUSkRKVEl5YkdsdVpWZHBaSFJvSlRJeUpUTkJNUzQxSlRkRUpUSkRKVEl5Wm1sc2JGTjBlV3hsSlRJeUpUTkJKVGRDSlRkRUpUSkRKVEl5ZEdobGJXVWxNaklsTTBFbE4wSWxOMFFsTWtNbE1qSndZWFJvSlRJeUpUTkJKVFZDSlRkQ0pUSXlZV04wYVc5dWN5VXlNaVV6UVNVMVFpVTNRaVV5TW1GamRHbHZiaVV5TWlVelFTVXlNbTF2ZG1VbE1qSWxNa01sTWpKNEpUSXlKVE5CSlRJeU1DVXlNaVV5UXlVeU1ua2xNaklsTTBFbE1qSXdKVEl5SlRkRUpUSkRKVGRDSlRJeVlXTjBhVzl1SlRJeUpUTkJKVEl5YkdsdVpTVXlNaVV5UXlVeU1uZ2xNaklsTTBFbE1qSjNKVEl5SlRKREpUSXllU1V5TWlVelFTVXlNakFsTWpJbE4wUWxNa01sTjBJbE1qSmhZM1JwYjI0bE1qSWxNMEVsTWpKc2FXNWxKVEl5SlRKREpUSXllQ1V5TWlVelFTVXlNbmNsTWpJbE1rTWxNako1SlRJeUpUTkJKVEl5YUNVeU1pVTNSQ1V5UXlVM1FpVXlNbUZqZEdsdmJpVXlNaVV6UVNVeU1teHBibVVsTWpJbE1rTWxNako0SlRJeUpUTkJKVEl5TUNVeU1pVXlReVV5TW5rbE1qSWxNMEVsTWpKb0pUSXlKVGRFSlRKREpUZENKVEl5WVdOMGFXOXVKVEl5SlROQkpUSXlZMnh2YzJVbE1qSWxOMFFsTlVRbE4wUWxOVVFsTWtNbE1qSm1iMjUwVTNSNWJHVWxNaklsTTBFbE4wSWxOMFFsTWtNbE1qSjBaWGgwUW14dlkyc2xNaklsTTBFbE5VSWxOMElsTWpKd2IzTnBkR2x2YmlVeU1pVXpRU1UzUWlVeU1uZ2xNaklsTTBFbE1qSTFKVEl5SlRKREpUSXllU1V5TWlVelFTVXlNaklsTWpJbE1rTWxNakozSlRJeUpUTkJKVEl5ZHkweE1DVXlNaVV5UXlVeU1tZ2xNaklsTTBFbE1qSm9LaWd4SlRKR055a3RNaVV5TWlVM1JDVXlReVV5TW5SbGVIUWxNaklsTTBFbE1qSWxNME5rYVhZbE0wVWxNME5pY2lVelJTVXpReVV5Um1ScGRpVXpSU1V6UTJScGRpVXpSU1V6UTJKeUpUTkZKVE5ESlRKR1pHbDJKVE5GSlRORFpHbDJKVE5GSlRORFluSWxNMFVsTTBNbE1rWmthWFlsTTBWdFlXbHVMbkI1SlRORFpHbDJKVE5GSlVVMUpVSkJKVGswSlVVM0pUazBKVUU0SlVVMUpUZzFKVUUxSlVVMUpUaEdKVUV6SlROREpUSkdaR2wySlRORkpUTkRaR2wySlRORkpVVTFKVGc0SlRsRUpVVTFKVUUzSlRoQ0pVVTFKVGhESlRrMkpVVTVKVGcxSlRoRUpVVTNKVUpFSlVGRkpVVTRKVUZHSlVGRUpVVTRKVUkzSlVGR0pVVTNKVGswSlVJeEpVVTJKVUl6SlVFNEpVVTFKVGcySlRoREpUTkRKVEpHWkdsMkpUTkZ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VdHdEhjbEZqYVU1NVN6VTNNell4TlNVeU1pVXpRU1UzUWlVeU1tbGtKVEl5SlROQkpUSXlXR3RIY2xGamFVNTVTelUzTXpZeE5TVXlNaVV5UXlVeU1tNWhiV1VsTWpJbE0wRWxNakowWlhoMEpUSXlKVEpESlRJeWRHbDBiR1VsTWpJbE0wRWxNaklsUlRZbE9UWWxPRGNsUlRZbE9VTWxRVU1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WVXAwWjJaUWFFVnVXVFU1TVRVNU5DVXlNaVUzUkNVeVF5VTNRaVV5TW01aGJXVWxNaklsTTBFbE1qSWxSVFVsT1RBbE9FUWxSVGNsUVRjbFFqQWxNaklsTWtNbE1qSjBlWEJsSlRJeUpUTkJKVEl5YzNSeWFXNW5KVEl5SlRKREpUSXlkbUZzZFdVbE1qSWxNMEVsTWpJbE1qSWxNa01sTWpKallYUmxaMjl5ZVNVeU1pVXpRU1V5TW1SbFptRjFiSFFsTWpJbE1rTWxNakpwWkNVeU1pVXpRU1V5TW1oV1lWUm5RbkpaWTNNd05ETTJOVEF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llZMkZzYkc1SGJGWkVORGMyTmpVM0pUSXlKVGRFSlRKREpUZENKVEl5Ym1GdFpTVXlNaVV6UVNVeU1pVkZPQ1ZDUmlVNVJTVkZOaVU0UlNWQk5TVXlNaVV5UXlVeU1uUjVjR1VsTWpJbE0wRWxNakpzYVc1ckpUSXlKVEpESlRJeWRtRnNkV1VsTWpJbE0wRWxNaklsTWpJbE1rTWxNakpqWVhSbFoyOXllU1V5TWlVelFTVXlNbVJsWm1GMWJIUWxNaklsTWtNbE1qSnBaQ1V5TWlVelFTVXlNbGRMYldkVVVXRlViM0l3TmpjMk16Y2xNaklsTjBRbE1rTWxOMElsTWpKdVlXMWxKVEl5SlROQkpUSXlKVVUwSlVKRkpVSkdKVVUzSlVGREpVSkJKVEl5SlRKREpUSXlkSGx3WlNVeU1pVXpRU1V5TW5OMGNtbHVaeVV5TWlVeVF5VXlNblpoYkhWbEpUSXlKVE5CSlRJeUpUSXlKVEpESlRJeVkyRjBaV2R2Y25rbE1qSWxNMEVsTWpKa1pXWmhkV3gwSlRJeUpUSkRKVEl5YVdRbE1qSWxNMEVsTWpKWVVXdGxTRWxTY1ZKQ016Z3lOakEySlRJeUpUZEVKVFZFSlRKREpUSXljSEp2Y0hNbE1qSWxNMEVsTjBJbE1qSjRKVEl5SlROQk16RXhMalUyTnpneU16TTBNemcwT0RVMEpUSkRKVEl5ZVNVeU1pVXpRVGswTGpjNU9UazROemM1TWprMk9EYzFKVEpESlRJeWR5VXlNaVV6UVRFd01DVXlReVV5TW1nbE1qSWxNMEUwTUNVeVF5VXlNbnBwYm1SbGVDVXlNaVV6UVRNd0pUSkRKVEl5WVc1bmJHVWxNaklsTTBFd0pUZEVKVEpESlRJeWMyaGhjR1ZUZEhsc1pTVXlNaVV6UVNVM1FpVXlNbUZzY0doaEpUSXlKVE5CTVNVM1JDVXlReVV5TW14cGJtVlRkSGxzWlNVeU1pVXpRU1UzUWlVeU1teHBibVZYYVdSMGFDVXlNaVV6UVRFdU5TVTNSQ1V5UXlVeU1tWnBiR3hUZEhsc1pTVXlNaVV6UVNVM1FpVTNSQ1V5UXlVeU1uUm9aVzFsSlRJeUpUTkJKVGRDSlRkRUpUSkRKVEl5Y0dGMGFDVXlNaVV6UVNVMVFpVTNRaVV5TW14cGJtVlRkSGxzWlNVeU1pVXpRU1UzUWlVeU1teHBibVZYYVdSMGFDVXlNaVV6UVRBbE4wUWxNa01sTWpKbWFXeHNVM1I1YkdVbE1qSWxNMEVsTjBJbE1qSjBlWEJsSlRJeUpUTkJKVEl5Ym05dVpTVXlNaVUzUkNVeVF5VXlNbUZqZEdsdmJuTWxNaklsTTBFbE5VSWxOMElsTWpKaFkzUnBiMjRsTWpJbE0wRWxNakp0YjNabEpUSXlKVEpESlRJeWVDVXlNaVV6UVNVeU1qQWxNaklsTWtNbE1qSjVKVEl5SlROQkpUSXlNQ1V5TWlVM1JDVXlReVUzUWlVeU1tRmpkR2x2YmlVeU1pVXpRU1V5TW14cGJtVWxNaklsTWtNbE1qSjRKVEl5SlROQkpUSXlkeVV5TWlVeVF5VXlNbmtsTWpJbE0wRWxNakl3SlRJeUpUZEVKVEpESlRkQ0pUSXlZV04wYVc5dUpUSXlKVE5CSlRJeWJHbHVaU1V5TWlVeVF5VXlNbmdsTWpJbE0wRWxNakozSlRJeUpUSkRKVEl5ZVNVeU1pVXpRU1V5TW1nbE1qSWxOMFFsTWtNbE4wSWxNakpoWTNScGIyNGxNaklsTTBFbE1qSnNhVzVsSlRJeUpUSkRKVEl5ZUNVeU1pVXpRU1V5TWpBbE1qSWxNa01sTWpKNUpUSXlKVE5CSlRJeWFDVXlNaVUzUkNVeVF5VTNRaVV5TW1GamRHbHZiaVV5TWlVelFTVXlNbU5zYjNObEpUSXlKVGRFSlRWRUpUZEVKVFZFSlRKREpUSXlabTl1ZEZOMGVXeGxKVEl5SlROQkpUZENKVGRFSlRKREpUSXlkR1Y0ZEVKc2IyTnJKVEl5SlROQkpUVkNKVGRDSlRJeWNHOXphWFJwYjI0bE1qSWxNMEVsTjBJbE1qSjRKVEl5SlROQk1DVXlReVV5TW5rbE1qSWxNMEV3SlRKREpUSXlkeVV5TWlVelFTVXlNbmNsTWpJbE1rTWxNakpvSlRJeUpUTkJKVEl5YUNVeU1pVTNSQ1V5UXlVeU1uUmxlSFFsTWpJbE0wRWxNaklsUlRVbE9EZ2xPVVFsUlRVbFFUY2xPRUlsUlRVbE9FTWxPVFlsUlRRbFFrVWxPVVFsUlRnbFFqVWxPVFl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jZXVnA1YVVsM1IwVnBPRGMwTlRBeUpUSXlKVE5CSlRkQ0pUSXlhV1FsTWpJbE0wRWxNako2V1ZwNWFVbDNSMFZwT0RjME5UQXlKVEl5SlRKREpUSXlibUZ0WlNVeU1pVXpRU1V5TW5SbGVIUWxNaklsTWtNbE1qSjBhWFJzWlNVeU1pVXpRU1V5TWlWRk5pVTVOaVU0TnlWRk5pVTVReVZCUX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pIY0doeVRtVkxkWFZqTkRBMU1UazBKVEl5SlRkRUpUSkRKVGRDSlRJeWJtRnRaU1V5TWlVelFTVXlNaVZGTlNVNU1DVTRSQ1ZGTnlWQk55VkNNQ1V5TWlVeVF5VXlNblI1Y0dVbE1qSWxNMEVsTWpKemRISnBibWNsTWpJbE1rTWxNakoyWVd4MVpTVXlNaVV6UVNVeU1pVXlNaVV5UXlVeU1tTmhkR1ZuYjNKNUpUSXlKVE5CSlRJeVpHVm1ZWFZzZENVeU1pVXlReVV5TW1sa0pUSXlKVE5CSlRJeVZIUllVSGRCYTBKSlV6TTBORGM1TXl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bXg0VlVkMFkxRmxiMVE1TmpRMU9EWWxNaklsTjBRbE1rTWxOMElsTWpKdVlXMWxKVEl5SlROQkpUSXlKVVU0SlVKR0pUbEZKVVUySlRoRkpVRTFKVEl5SlRKREpUSXlkSGx3WlNVeU1pVXpRU1V5TW14cGJtc2xNaklsTWtNbE1qSjJZV3gxWlNVeU1pVXpRU1V5TWlVeU1pVXlReVV5TW1OaGRHVm5iM0o1SlRJeUpUTkJKVEl5WkdWbVlYVnNkQ1V5TWlVeVF5VXlNbWxrSlRJeUpUTkJKVEl5Y1ZsNFNrdHVkblZCWVRJek9ESXhNU1V5TWlVM1JDVXlReVUzUWlVeU1tNWhiV1VsTWpJbE0wRWxNaklsUlRRbFFrVWxRa1lsUlRjbFFVTWxRa0VsTWpJbE1rTWxNakowZVhCbEpUSXlKVE5CSlRJeWMzUnlhVzVuSlRJeUpUSkRKVEl5ZG1Gc2RXVWxNaklsTTBFbE1qSWxNaklsTWtNbE1qSmpZWFJsWjI5eWVTVXlNaVV6UVNVeU1tUmxabUYxYkhRbE1qSWxNa01sTWpKcFpDVXlNaVV6UVNVeU1rdHBUWE5EV0UxSFltODNPVFV3TnpBbE1qSWxOMFFsTlVRbE1rTWxNakp3Y205d2N5VXlNaVV6UVNVM1FpVXlNbmdsTWpJbE0wRTBNRE11TmpBd01EQTJNVEF6TlRFMU5pVXlReVV5TW5rbE1qSWxNMEUxTVM0ek9UazVPVE00T1RZME9EUXpOelVsTWtNbE1qSjNKVEl5SlROQk1UQXdKVEpESlRJeWFDVXlNaVV6UVRRd0pUSkRKVEl5ZW1sdVpHVjRKVEl5SlROQk16SWxNa01sTWpKaGJtZHNaU1V5TWlVelFUQWxOMFFsTWtNbE1qSnphR0Z3WlZOMGVXeGxKVEl5SlROQkpUZENKVEl5WVd4d2FHRWxNaklsTTBFeEpUZEVKVEpESlRJeWJHbHVaVk4wZVd4bEpUSXlKVE5CSlRkQ0pUSXliR2x1WlZkcFpIUm9KVEl5SlROQk1TNDFKVGRFSlRKREpUSXlabWxzYkZOMGVXeGxKVEl5SlROQkpUZENKVGRFSlRKREpUSXlkR2hsYldVbE1qSWxNMEVsTjBJbE4wUWxNa01sTWpKd1lYUm9KVEl5SlROQkpUVkNKVGRDSlRJeWJHbHVaVk4wZVd4bEpUSXlKVE5CSlRkQ0pUSXliR2x1WlZkcFpIUm9KVEl5SlROQk1DVTNSQ1V5UXlVeU1tWnBiR3hUZEhsc1pTVXlNaVV6UVNVM1FpVXlNblI1Y0dVbE1qSWxNMEVsTWpKdWIyNWxKVEl5SlRkRUpUSkRKVEl5WVdOMGFXOXVjeVV5TWlVelFTVTFRaVUzUWlVeU1tRmpkR2x2YmlVeU1pVXpRU1V5TW0xdmRtVWxNaklsTWtNbE1qSjRKVEl5SlROQkpUSXlNQ1V5TWlVeVF5VXlNbmtsTWpJbE0wRWxNakl3SlRJeUpUZEVKVEpESlRkQ0pUSXlZV04wYVc5dUpUSXlKVE5CSlRJeWJHbHVaU1V5TWlVeVF5VXlNbmdsTWpJbE0wRWxNakozSlRJeUpUSkRKVEl5ZVNVeU1pVXpRU1V5TWpBbE1qSWxOMFFsTWtNbE4wSWxNakpoWTNScGIyNGxNaklsTTBFbE1qSnNhVzVsSlRJeUpUSkRKVEl5ZUNVeU1pVXpRU1V5TW5jbE1qSWxNa01sTWpKNUpUSXlKVE5CSlRJeWFDVXlNaVUzUkNVeVF5VTNRaVV5TW1GamRHbHZiaVV5TWlVelFTVXlNbXhwYm1VbE1qSWxNa01sTWpKNEpUSXlKVE5CSlRJeU1DVXlNaVV5UXlVeU1ua2xNaklsTTBFbE1qSm9KVEl5SlRkRUpUSkRKVGRDSlRJeVlXTjBhVzl1SlRJeUpUTkJKVEl5WTJ4dmMyVWxNaklsTjBRbE5VUWxOMFFsTlVRbE1rTWxNakptYjI1MFUzUjViR1VsTWpJbE0wRWxOMElsTjBRbE1rTWxNakowWlhoMFFteHZZMnNsTWpJbE0wRWxOVUlsTjBJbE1qSndiM05wZEdsdmJpVXlNaVV6UVNVM1FpVXlNbmdsTWpJbE0wRXdKVEpESlRJeWVTVXlNaVV6UVRBbE1rTWxNakozSlRJeUpUTkJKVEl5ZHlVeU1pVXlReVV5TW1nbE1qSWxNMEVsTWpKb0pUSXlKVGRFSlRKREpUSXlkR1Y0ZENVeU1pVXpRU1V5TWlWRk5pVkNNeVZCT0NWRk5TVTROaVU0UXlWRk9DVkNOeVZCUmlWRk55VTVOQ1ZDTVN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a3B1UVVGM1JIUktaVmd6T0RBNU9UTWxNaklsTTBFbE4wSWxNakpwWkNVeU1pVXpRU1V5TWtwdVFVRjNSSFJLWlZnek9EQTVPVE1sTWpJbE1rTWxNakp1WVcxbEpUSXlKVE5CSlRJeWRHVjRkQ1V5TWlVeVF5VXlNblJwZEd4bEpUSXlKVE5CSlRJeUpVVTJKVGsySlRnM0pVVTJKVGxESlVGREpUSXlKVEpESlRJeVkyRjBaV2R2Y25rbE1qSWxNMEVsTWpKaVlYTnBZeVV5TWlVeVF5VXlNbWR5YjNWd0pUSXlKVE5CSlRJeUpUSXlKVEpESlRJeVozSnZkWEJPWVcxbEpUSXlKVE5CYm5Wc2JDVXlReVV5TW14dlkydGxaQ1V5TWlVelFXWmhiSE5sSlRKREpUSXliR2x1YXlVeU1pVXpRU1V5TWlVeU1pVXlReVV5TW1Ob2FXeGtjbVZ1SlRJeUpUTkJKVFZDSlRWRUpUSkRKVEl5Y0dGeVpXNTBKVEl5SlROQkpUSXlKVEl5SlRKREpUSXljbVZ6YVhwbFJHbHlKVEl5SlROQkpUVkNKVEl5ZEd3bE1qSWxNa01sTWpKMGNpVXlNaVV5UXlVeU1tSnlKVEl5SlRKREpUSXlZbXdsTWpJbE1rTWxNakpzSlRJeUpUSkRKVEl5ZENVeU1pVXlReVV5TW5JbE1qSWxNa01sTWpKaU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tYVhobFpFeHBibXNsTWpJbE0wRm1ZV3h6WlNVeVF5VXlNbTFoY210bGNrOW1abk5sZENVeU1pVXpRVFVsTjBRbE1rTWxNakprWVhSaFFYUjBjbWxpZFhSbGN5VXlNaVV6UVNVMVFpVTNRaVV5TW01aGJXVWxNaklsTTBFbE1qSWxSVFVsUWtFbE9FWWxSVFVsT0VZbFFqY2xNaklsTWtNbE1qSjBlWEJsSlRJeUpUTkJKVEl5Ym5WdFltVnlKVEl5SlRKREpUSXlkbUZzZFdVbE1qSWxNMEVsTWpJbE1qSWxNa01sTWpKallYUmxaMjl5ZVNVeU1pVXpRU1V5TW1SbFptRjFiSFFsTWpJbE1rTWxNakpwWkNVeU1pVXpRU1V5TW1OQ2JtVlFiMGhhYjNFek5EY3lNRFFsTWpJbE4wUWxNa01sTjBJbE1qSnVZVzFsSlRJeUpUTkJKVEl5SlVVMUpUa3dKVGhFSlVVM0pVRTNKVUl3SlRJeUpUSkRKVEl5ZEhsd1pTVXlNaVV6UVNVeU1uTjBjbWx1WnlVeU1pVXlReVV5TW5aaGJIVmxKVEl5SlROQkpUSXlKVEl5SlRKREpUSXlZMkYwWldkdmNua2xNaklsTTBFbE1qSmtaV1poZFd4MEpUSXlKVEpESlRJeWFXUWxNaklsTTBFbE1qSnNXVVI1UjJsaVozbEhNalE1TURReE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VTJacFdWQjJkRlJuY0RZM05EYzVNQ1V5TWlVM1JDVXlReVUzUWlVeU1tNWhiV1VsTWpJbE0wRWxNaklsUlRnbFFrWWxPVVVsUlRZbE9FVWxRVFVsTWpJbE1rTWxNakowZVhCbEpUSXlKVE5CSlRJeWJHbHVheVV5TWlVeVF5VXlNblpoYkhWbEpUSXlKVE5CSlRJeUpUSXlKVEpESlRJeVkyRjBaV2R2Y25rbE1qSWxNMEVsTWpKa1pXWmhkV3gwSlRJeUpUSkRKVEl5YVdRbE1qSWxNMEVsTWpKMFdXdHZRbnBSYzB4WE1UY3hNVFV6SlRJeUpUZEVKVEpESlRkQ0pUSXlibUZ0WlNVeU1pVXpRU1V5TWlWRk5DVkNSU1ZDUmlWRk55VkJReVZDUVNVeU1pVXlReVV5TW5SNWNHVWxNaklsTTBFbE1qSnpkSEpwYm1jbE1qSWxNa01sTWpKMllXeDFaU1V5TWlVelFTVXlNaVV5TWlVeVF5VXlNbU5oZEdWbmIzSjVKVEl5SlROQkpUSXlaR1ZtWVhWc2RDVXlNaVV5UXlVeU1tbGtKVEl5SlROQkpUSXlhbEJCYjFoaVVFOWtiREExTXpnd09TVXlNaVUzUkNVMVJDVXlReVV5TW5CeWIzQnpKVEl5SlROQkpUZENKVEl5ZUNVeU1pVXpRVFEzTXk0NU9USTVNREl5TURneU1ERTRKVEpESlRJeWVTVXlNaVV6UVRRdU16azVPVGt6T0RrMk5EZzBNemMxSlRKREpUSXlkeVV5TWlVelFURXdNQ1V5UXlVeU1tZ2xNaklsTTBFME1DVXlReVV5TW5wcGJtUmxlQ1V5TWlVelFUTTBKVEpESlRJeVlXNW5iR1VsTWpJbE0wRXdKVGRFSlRKREpUSXljMmhoY0dWVGRIbHNaU1V5TWlVelFTVTNRaVV5TW1Gc2NHaGhKVEl5SlROQk1TVTNSQ1V5UXlVeU1teHBibVZUZEhsc1pTVXlNaVV6UVNVM1FpVXlNbXhwYm1WWGFXUjBhQ1V5TWlVelFURXVOU1UzUkNVeVF5VXlNbVpwYkd4VGRIbHNaU1V5TWlVelFTVTNRaVUzUkNVeVF5VXlNblJvWlcxbEpUSXlKVE5CSlRkQ0pUZEVKVEpESlRJeWNHRjBhQ1V5TWlVelFTVTFRaVUzUWlVeU1teHBibVZUZEhsc1pTVXlNaVV6UVNVM1FpVXlNbXhwYm1WWGFXUjBhQ1V5TWlVelFUQWxOMFFsTWtNbE1qSm1hV3hzVTNSNWJHVWxNaklsTTBFbE4wSWxNakowZVhCbEpUSXlKVE5CSlRJeWJtOXVaU1V5TWlVM1JDVXlReVV5TW1GamRHbHZibk1sTWpJbE0wRWxOVUlsTjBJbE1qSmhZM1JwYjI0bE1qSWxNMEVsTWpKdGIzWmxKVEl5SlRKREpUSXllQ1V5TWlVelFTVXlNakFsTWpJbE1rTWxNako1SlRJeUpUTkJKVEl5TUNVeU1pVTNSQ1V5UXlVM1FpVXlNbUZqZEdsdmJpVXlNaVV6UVNVeU1teHBibVVsTWpJbE1rTWxNako0SlRJeUpUTkJKVEl5ZHlVeU1pVXlReVV5TW5rbE1qSWxNMEVsTWpJd0pUSXlKVGRFSlRKREpUZENKVEl5WVdOMGFXOXVKVEl5SlROQkpUSXliR2x1WlNVeU1pVXlReVV5TW5nbE1qSWxNMEVsTWpKM0pUSXlKVEpESlRJeWVTVXlNaVV6UVNVeU1tZ2xNaklsTjBRbE1rTWxOMElsTWpKaFkzUnBiMjRsTWpJbE0wRWxNakpzYVc1bEpUSXlKVEpESlRJeWVDVXlNaVV6UVNVeU1qQWxNaklsTWtNbE1qSjVKVEl5SlROQkpUSXlhQ1V5TWlVM1JDVXlReVUzUWlVeU1tRmpkR2x2YmlVeU1pVXpRU1V5TW1Oc2IzTmxKVEl5SlRkRUpUVkVKVGRFSlRWRUpUSkRKVEl5Wm05dWRGTjBlV3hsSlRJeUpUTkJKVGRDSlRkRUpUSkRKVEl5ZEdWNGRFSnNiMk5ySlRJeUpUTkJKVFZDSlRkQ0pUSXljRzl6YVhScGIyNGxNaklsTTBFbE4wSWxNako0SlRJeUpUTkJNQ1V5UXlVeU1ua2xNaklsTTBFd0pUSkRKVEl5ZHlVeU1pVXpRU1V5TW5jbE1qSWxNa01sTWpKb0pUSXlKVE5CSlRJeWFDVXlNaVUzUkNVeVF5VXlNblJsZUhRbE1qSWxNMEVsTWpJbFJUZ2xRakFsT0RNbFJUWWxPVFVsUWpRbFJUWWxPVFVsUWpBbFJUWWxPRVFsUVVVbFJUWWxPRVVsUVRVbFJUVWxPRVlsUVRN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phWldoMFVHMW5kSGhyTWpZek5EZ3dKVEl5SlROQkpUZENKVEl5YVdRbE1qSWxNMEVsTWpKYVpXaDBVRzFuZEhock1qWXpORGd3SlRJeUpUSkRKVEl5Ym1GdFpTVXlNaVV6UVNVeU1uTjBZVzVrWVhKa1ZHVjRkQ1V5TWlVeVF5VXlNblJwZEd4bEpUSXlKVE5CSlRJeUpUSXlKVEpESlRJeVkyRjBaV2R2Y25rbE1qSWxNMEVsTWpKemRHRnVaR0Z5WkNVeU1pVXlReVV5TW1keWIzVndKVEl5SlROQkpUSXlKVEl5SlRKREpUSXlaM0p2ZFhCT1lXMWxKVEl5SlROQmJuVnNiQ1V5UXlVeU1teHZZMnRsWkNVeU1pVXpRV1poYkhObEpUSkRKVEl5YkdsdWF5VXlNaVV6UVNVeU1pVXlNaVV5UXlVeU1tTm9hV3hrY21WdUpUSXlKVE5CSlRWQ0pUVkVKVEpESlRJeWNHRnlaVzUwSlRJeUpUTkJKVEl5SlRJeUpUSkRKVEl5Y21WemFYcGxSR2x5SlRJeUpUTkJKVFZDSlRJeWRHd2xNaklsTWtNbE1qSjBjaVV5TWlVeVF5VXlNbUp5SlRJeUpUSkRKVEl5WW13bE1qSWxNa01sTWpKc0pUSXlKVEpESlRJeWRDVXlNaVV5UXlVeU1uSWxNaklsTWtNbE1qSml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bWFYaGxaRXhwYm1zbE1qSWxNMEZtWVd4elpTVXlReVV5TW0xaGNtdGxjazltWm5ObGRDVXlNaVV6UVRVbE4wUWxNa01sTWpKa1lYUmhRWFIwY21saWRYUmxjeVV5TWlVelFTVTFRaVUxUkNVeVF5VXlNbkJ5YjNCekpUSXlKVE5CSlRkQ0pUSXllQ1V5TWlVelFUYzVNeTQyTURBd01EWXhNRE0xTVRVMkpUSkRKVEl5ZVNVeU1pVXpRVFV4T0M0ek9UazVPVGMzTVRFeE9ERTJKVEpESlRJeWR5VXlNaVV6UVRFd01DVXlReVV5TW1nbE1qSWxNMEUwTUNVeVF5VXlNbnBwYm1SbGVDVXlNaVV6UVRNMUpUSkRKVEl5WVc1bmJHVWxNaklsTTBFd0pUZEVKVEpESlRJeWMyaGhjR1ZUZEhsc1pTVXlNaVV6UVNVM1FpVXlNbUZzY0doaEpUSXlKVE5CTVNVM1JDVXlReVV5TW14cGJtVlRkSGxzWlNVeU1pVXpRU1UzUWlVM1JDVXlReVV5TW1acGJHeFRkSGxzWlNVeU1pVXpRU1UzUWlVM1JDVXlReVV5TW5Sb1pXMWxKVEl5SlROQkpUZENKVGRFSlRKREpUSXljR0YwYUNVeU1pVXpRU1UxUWlVM1FpVXlNbXhwYm1WVGRIbHNaU1V5TWlVelFTVTNRaVV5TW14cGJtVlhhV1IwYUNVeU1pVXpRVEFsTjBRbE1rTWxNakptYVd4c1UzUjViR1VsTWpJbE0wRWxOMElsTWpKMGVYQmxKVEl5SlROQkpUSXlibTl1WlNVeU1pVTNSQ1V5UXlVeU1tRmpkR2x2Ym5NbE1qSWxNMEVsTlVJbE4wSWxNakpoWTNScGIyNGxNaklsTTBFbE1qSnRiM1psSlRJeUpUSkRKVEl5ZUNVeU1pVXpRU1V5TWpBbE1qSWxNa01sTWpKNUpUSXlKVE5CSlRJeU1DVXlNaVUzUkNVeVF5VTNRaVV5TW1GamRHbHZiaVV5TWlVelFTVXlNbXhwYm1VbE1qSWxNa01sTWpKNEpUSXlKVE5CSlRJeWR5VXlNaVV5UXlVeU1ua2xNaklsTTBFbE1qSXdKVEl5SlRkRUpUSkRKVGRDSlRJeVlXTjBhVzl1SlRJeUpUTkJKVEl5YkdsdVpTVXlNaVV5UXlVeU1uZ2xNaklsTTBFbE1qSjNKVEl5SlRKREpUSXllU1V5TWlVelFTVXlNbWdsTWpJbE4wUWxNa01sTjBJbE1qSmhZM1JwYjI0bE1qSWxNMEVsTWpKc2FXNWxKVEl5SlRKREpUSXllQ1V5TWlVelFTVXlNakFsTWpJbE1rTWxNako1SlRJeUpUTkJKVEl5YUNVeU1pVTNSQ1V5UXlVM1FpVXlNbUZqZEdsdmJpVXlNaVV6UVNVeU1tTnNiM05sSlRJeUpUZEVKVFZFSlRkRUpUVkVKVEpESlRJeVptOXVkRk4wZVd4bEpUSXlKVE5CSlRkQ0pUZEVKVEpESlRJeWRHVjRkRUpzYjJOckpUSXlKVE5CSlRWQ0pUZENKVEl5Y0c5emFYUnBiMjRsTWpJbE0wRWxOMElsTWpKNEpUSXlKVE5CTUNVeVF5VXlNbmtsTWpJbE0wRXdKVEpESlRJeWR5VXlNaVV6UVNVeU1uY2xNaklsTWtNbE1qSm9KVEl5SlROQkpUSXlhQ1V5TWlVM1JDVXlReVV5TW5SbGVIUWxNaklsTTBFbE1qSWxNME5pY2lVelJ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taMlRVcFRTbEZvYldFeU5EVTVORFlsTWpJbE0wRWxOMElsTWpKcFpDVXlNaVV6UVNVeU1rWjJUVXBUU2xGb2JXRXlORFU1TkRZbE1qSWxNa01sTWpKdVlXMWxKVEl5SlROQkpUSXljM1JoYm1SaGNtUlVaWGgwSlRJeUpUSkRKVEl5ZEdsMGJHVWxNaklsTTBFbE1qSWxNaklsTWtNbE1qSmpZWFJsWjI5eWVTVXlNaVV6UVNVeU1uTjBZVzVrWVhKa0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WRUpUSkRKVEl5Y0hKdmNITWxNaklsTTBFbE4wSWxNako0SlRJeUpUTkJOVGN6TGprNU1qa3dNakl3T0RJd01UZ2xNa01sTWpKNUpUSXlKVE5CTVRrNExqTTVPVGs1TnpjeE1URTRNVFkwSlRKREpUSXlkeVV5TWlVelFURXlOeTQyTURjeE1ETTRPVFV6TVRNNEpUSkRKVEl5YUNVeU1pVXpRVFF3SlRKREpUSXllbWx1WkdWNEpUSXlKVE5CTXpZbE1rTWxNakpoYm1kc1pTVXlNaVV6UVRBbE4wUWxNa01sTWpKemFHRndaVk4wZVd4bEpUSXlKVE5CSlRkQ0pUSXlZV3h3YUdFbE1qSWxNMEV4SlRkRUpUSkRKVEl5YkdsdVpWTjBlV3hsSlRJeUpUTkJKVGRDSlRkRUpUSkRKVEl5Wm1sc2JGTjBlV3hsSlRJeUpUTkJKVGRDSlRkRUpUSkRKVEl5ZEdobGJXVWxNaklsTTBFbE4wSWxOMFFsTWtNbE1qSndZWFJvSlRJeUpUTkJKVFZDSlRkQ0pUSXliR2x1WlZOMGVXeGxKVEl5SlROQkpUZENKVEl5YkdsdVpWZHBaSFJvSlRJeUpUTkJNQ1UzUkNVeVF5VXlNbVpwYkd4VGRIbHNaU1V5TWlVelFTVTNRaVV5TW5SNWNHVWxNaklsTTBFbE1qSnViMjVsSlRJeUpUZEVKVEpESlRJeVlXTjBhVzl1Y3lVeU1pVXpRU1UxUWlVM1FpVXlNbUZqZEdsdmJpVXlNaVV6UVNVeU1tMXZkbVVsTWpJbE1rTWxNako0SlRJeUpUTkJKVEl5TUNVeU1pVXlReVV5TW5rbE1qSWxNMEVsTWpJd0pUSXlKVGRFSlRKREpUZENKVEl5WVdOMGFXOXVKVEl5SlROQkpUSXliR2x1WlNVeU1pVXlReVV5TW5nbE1qSWxNMEVsTWpKM0pUSXlKVEpESlRJeWVTVXlNaVV6UVNVeU1qQWxNaklsTjBRbE1rTWxOMElsTWpKaFkzUnBiMjRsTWpJbE0wRWxNakpzYVc1bEpUSXlKVEpESlRJeWVDVXlNaVV6UVNVeU1uY2xNaklsTWtNbE1qSjVKVEl5SlROQkpUSXlhQ1V5TWlVM1JDVXlReVUzUWlVeU1tRmpkR2x2YmlVeU1pVXpRU1V5TW14cGJtVWxNaklsTWtNbE1qSjRKVEl5SlROQkpUSXlNQ1V5TWlVeVF5VXlNbmtsTWpJbE0wRWxNakpvSlRJeUpUZEVKVEpESlRkQ0pUSXlZV04wYVc5dUpUSXlKVE5CSlRJeVkyeHZjMlVsTWpJbE4wUWxOVVFsTjBRbE5VUWxNa01sTWpKbWIyNTBVM1I1YkdVbE1qSWxNMEVsTjBJbE4wUWxNa01sTWpKMFpYaDBRbXh2WTJzbE1qSWxNMEVsTlVJbE4wSWxNakp3YjNOcGRHbHZiaVV5TWlVelFTVTNRaVV5TW5nbE1qSWxNMEV3SlRKREpUSXllU1V5TWlVelFUQWxNa01sTWpKM0pUSXlKVE5CSlRJeWR5VXlNaVV5UXlVeU1tZ2xNaklsTTBFbE1qSm9KVEl5SlRkRUpUSkRKVEl5ZEdWNGRDVXlNaVV6UVNVeU1pVkZOeVU1TkNWQk9DVkZOaVU0T0NWQ055VkZOaVU1TkNWQ05pVkZPQ1U1TnlVNFJpVkZOeVZCUlNWQk1TVkZOeVU1TUNVNE5pVXpRMlJwZGlVelJTVkZOU1ZCTWlVNVJTVkZOU1U0T0NWQk1DVkZOaVU1UmlWQk5TVkZOaVU1TkNWQ09TVkZOaVU1TkNWQ05pVkZPQ1U1TnlVNFJpVkZOaVU1TlNWQ01DVkZOaVU0UkNWQlJTVXpReVV5Um1ScGRpVXpSU1V5TWlVM1JDVTFSQ1V5UXlVeU1tRnVZMmh2Y25NbE1qSWxNMEVsTlVJbE4wSWxNako0SlRJeUpUTkJKVEl5ZHlVeVJqSWxNaklsTWtNbE1qSjVKVEl5SlROQkpUSXlNQ1V5TWlVM1JDVXlReVUzUWlVeU1uZ2xNaklsTTBFbE1qSjNKVEpHTWlVeU1pVXlReVV5TW5rbE1qSWxNMEVsTWpKb0pUSXlKVGRFSlRKREpUZENKVEl5ZUNVeU1pVXpRU1V5TWpBbE1qSWxNa01sTWpKNUpUSXlKVE5CSlRJeWFDVXlSaklsTWpJbE4wUWxNa01sTjBJbE1qSjRKVEl5SlROQkpUSXlkeVV5TWlVeVF5VXlNbmtsTWpJbE0wRWxNakpvSlRKR01pVXlNaVUzUkNVMVJDVTNSQ1V5UXlVeU1uWnBSWGg1Wm1kTmRtVXdPRFl4T1RrbE1qSWxNMEVsTjBJbE1qSnBaQ1V5TWlVelFTVXlNblpwUlhoNVptZE5kbVV3T0RZeE9Ua2xNaklsTWtNbE1qSnVZVzFsSlRJeUpUTkJKVEl5YzNSaGJtUmhjbVJVWlhoMEpUSXlKVEpESlRJeWRHbDBiR1VsTWpJbE0wRWxNaklsTWpJbE1rTWxNakpqWVhSbFoyOXllU1V5TWlVelFTVXlNbk4wWVc1a1lYSmt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VkVKVEpESlRJeWNISnZjSE1sTWpJbE0wRWxOMElsTWpKNEpUSXlKVE5CTlRnM0xqWXdNREF3TmpFd016VXhOVFlsTWtNbE1qSjVKVEl5SlROQk1qSTJMak01T1RrNU56Y3hNVEU0TVRZMEpUSkRKVEl5ZHlVeU1pVXpRVEV3TUNVeVF5VXlNbWdsTWpJbE0wRTBNQ1V5UXlVeU1ucHBibVJsZUNVeU1pVXpRVE0zSlRKREpUSXlZVzVuYkdVbE1qSWxNMEV3SlRkRUpUSkRKVEl5YzJoaGNHVlRkSGxzWlNVeU1pVXpRU1UzUWlVeU1tRnNjR2hoSlRJeUpUTkJNU1UzUkNVeVF5VXlNbXhwYm1WVGRIbHNaU1V5TWlVelFTVTNRaVUzUkNVeVF5VXlNbVpwYkd4VGRIbHNaU1V5TWlVelFTVTNRaVUzUkNVeVF5VXlNblJvWlcxbEpUSXlKVE5CSlRkQ0pUZEVKVEpESlRJeWNHRjBhQ1V5TWlVelFTVTFRaVUzUWlVeU1teHBibVZUZEhsc1pTVXlNaVV6UVNVM1FpVXlNbXhwYm1WWGFXUjBhQ1V5TWlVelFUQWxOMFFsTWtNbE1qSm1hV3hzVTNSNWJHVWxNaklsTTBFbE4wSWxNakowZVhCbEpUSXlKVE5CSlRJeWJtOXVaU1V5TWlVM1JDVXlReVV5TW1GamRHbHZibk1sTWpJbE0wRWxOVUlsTjBJbE1qSmhZM1JwYjI0bE1qSWxNMEVsTWpKdGIzWmxKVEl5SlRKREpUSXllQ1V5TWlVelFTVXlNakFsTWpJbE1rTWxNako1SlRJeUpUTkJKVEl5TUNVeU1pVTNSQ1V5UXlVM1FpVXlNbUZqZEdsdmJpVXlNaVV6UVNVeU1teHBibVVsTWpJbE1rTWxNako0SlRJeUpUTkJKVEl5ZHlVeU1pVXlReVV5TW5rbE1qSWxNMEVsTWpJd0pUSXlKVGRFSlRKREpUZENKVEl5WVdOMGFXOXVKVEl5SlROQkpUSXliR2x1WlNVeU1pVXlReVV5TW5nbE1qSWxNMEVsTWpKM0pUSXlKVEpESlRJeWVTVXlNaVV6UVNVeU1tZ2xNaklsTjBRbE1rTWxOMElsTWpKaFkzUnBiMjRsTWpJbE0wRWxNakpzYVc1bEpUSXlKVEpESlRJeWVDVXlNaVV6UVNVeU1qQWxNaklsTWtNbE1qSjVKVEl5SlROQkpUSXlhQ1V5TWlVM1JDVXlReVUzUWlVeU1tRmpkR2x2YmlVeU1pVXpRU1V5TW1Oc2IzTmxKVEl5SlRkRUpUVkVKVGRFSlRWRUpUSkRKVEl5Wm05dWRGTjBlV3hsSlRJeUpUTkJKVGRDSlRkRUpUSkRKVEl5ZEdWNGRFSnNiMk5ySlRJeUpUTkJKVFZDSlRkQ0pUSXljRzl6YVhScGIyNGxNaklsTTBFbE4wSWxNako0SlRJeUpUTkJNQ1V5UXlVeU1ua2xNaklsTTBFd0pUSkRKVEl5ZHlVeU1pVXpRU1V5TW5jbE1qSWxNa01sTWpKb0pUSXlKVE5CSlRJeWFDVXlNaVUzUkNVeVF5VXlNblJsZUhRbE1qSWxNMEVsTWpJbE0wTmljaVV6UlN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bFJtUTJwdmNrSnpha1UzTVRNeE1UVWxNaklsTTBFbE4wSWxNakpwWkNVeU1pVXpRU1V5TWxSbVEycHZja0p6YWtVM01UTXhNVFVsTWpJbE1rTWxNakp1WVcxbEpUSXlKVE5CSlRJeWMzUmhibVJoY21SVVpYaDBKVEl5SlRKREpUSXlkR2wwYkdVbE1qSWxNMEVsTWpJbE1qSWxNa01sTWpKallYUmxaMjl5ZVNVeU1pVXpRU1V5TW5OMFlXNWtZWEpr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XlReVV5TW13bE1qSWxNa01sTWpKMEpUSXlKVEpESlRJeWNpVXlNaVV5UXlVeU1tSWxNaklsTlVRbE1rTWxNakpoZEhSeWFXSjFkR1VsTWpJbE0wRWxOMElsTWpKamIyNTBZV2x1WlhJbE1qSWxNMEZtWVd4elpTVXlReVV5TW5acGMybGliR1VsTWpJbE0wRjBjblZsSlRKREpUSXljbTkwWVhSaFlteGxKVEl5SlROQmRISjFaU1V5UXlVeU1teHBibXRoWW14bEpUSXlKVE5CZEhKMVpTVXlReVV5TW1OdmJHeGhjSE5oWW14bEpUSXlKVE5CWm1Gc2MyVWxNa01sTWpKamIyeHNZWEJ6WldRbE1qSWxNMEZtWVd4elpTVXlReVV5TW1acGVHVmtUR2x1YXlVeU1pVXpRV1poYkhObEpUSkRKVEl5YldGeWEyVnlUMlptYzJWMEpUSXlKVE5CTlNVM1JDVXlReVV5TW1SaGRHRkJkSFJ5YVdKMWRHVnpKVEl5SlROQkpUVkNKVFZFSlRKREpUSXljSEp2Y0hNbE1qSWxNMEVsTjBJbE1qSjRKVEl5SlROQk16Z3dMall3TURBd05qRXdNelV4TlRZbE1rTWxNako1SlRJeUpUTkJNVGM0TGpNNU9UazVOemN4TVRFNE1UWTBKVEpESlRJeWR5VXlNaVV6UVRFd01DVXlReVV5TW1nbE1qSWxNMEUwTUNVeVF5VXlNbnBwYm1SbGVDVXlNaVV6UVRNNEpUSkRKVEl5WVc1bmJHVWxNaklsTTBFd0pUZEVKVEpESlRJeWMyaGhjR1ZUZEhsc1pTVXlNaVV6UVNVM1FpVXlNbUZzY0doaEpUSXlKVE5CTVNVM1JDVXlReVV5TW14cGJtVlRkSGxzWlNVeU1pVXpRU1UzUWlVM1JDVXlReVV5TW1acGJHeFRkSGxzWlNVeU1pVXpRU1UzUWlVM1JDVXlReVV5TW5Sb1pXMWxKVEl5SlROQkpUZENKVGRFSlRKREpUSXljR0YwYUNVeU1pVXpRU1UxUWlVM1FpVXlNbXhwYm1WVGRIbHNaU1V5TWlVelFTVTNRaVV5TW14cGJtVlhhV1IwYUNVeU1pVXpRVEFsTjBRbE1rTWxNakptYVd4c1UzUjViR1VsTWpJbE0wRWxOMElsTWpKMGVYQmxKVEl5SlROQkpUSXlibTl1WlNVeU1pVTNSQ1V5UXlVeU1tRmpkR2x2Ym5NbE1qSWxNMEVsTlVJbE4wSWxNakpoWTNScGIyNGxNaklsTTBFbE1qSnRiM1psSlRJeUpUSkRKVEl5ZUNVeU1pVXpRU1V5TWpBbE1qSWxNa01sTWpKNUpUSXlKVE5CSlRJeU1DVXlNaVUzUkNVeVF5VTNRaVV5TW1GamRHbHZiaVV5TWlVelFTVXlNbXhwYm1VbE1qSWxNa01sTWpKNEpUSXlKVE5CSlRJeWR5VXlNaVV5UXlVeU1ua2xNaklsTTBFbE1qSXdKVEl5SlRkRUpUSkRKVGRDSlRJeVlXTjBhVzl1SlRJeUpUTkJKVEl5YkdsdVpTVXlNaVV5UXlVeU1uZ2xNaklsTTBFbE1qSjNKVEl5SlRKREpUSXllU1V5TWlVelFTVXlNbWdsTWpJbE4wUWxNa01sTjBJbE1qSmhZM1JwYjI0bE1qSWxNMEVsTWpKc2FXNWxKVEl5SlRKREpUSXllQ1V5TWlVelFTVXlNakFsTWpJbE1rTWxNako1SlRJeUpUTkJKVEl5YUNVeU1pVTNSQ1V5UXlVM1FpVXlNbUZqZEdsdmJpVXlNaVV6UVNVeU1tTnNiM05sSlRJeUpUZEVKVFZFSlRkRUpUVkVKVEpESlRJeVptOXVkRk4wZVd4bEpUSXlKVE5CSlRkQ0pUZEVKVEpESlRJeWRHVjRkRUpzYjJOckpUSXlKVE5CSlRWQ0pUZENKVEl5Y0c5emFYUnBiMjRsTWpJbE0wRWxOMElsTWpKNEpUSXlKVE5CTUNVeVF5VXlNbmtsTWpJbE0wRXdKVEpESlRJeWR5VXlNaVV6UVNVeU1uY2xNaklsTWtNbE1qSm9KVEl5SlROQkpUSXlhQ1V5TWlVM1JDVXlReVV5TW5SbGVIUWxNaklsTTBFbE1qSWxSVGNsT1RRbFFUZ2xSVFlsT0RnbFFqY2xSVGdsUVVVbFFUUWxSVGdsUVVZbE9ERWxSVFlsT0VVbE9EZ2xSVFlsT1VRbE9ET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4wUWxNa01sTWpKU1ptTkxWMUpOWkhoNU1qUTFNVE0ySlRJeUpUTkJKVGRDSlRJeWFXUWxNaklsTTBFbE1qSlNabU5MVjFKTlpIaDVNalExTVRNMkpUSXlKVEpESlRJeWJtRnRaU1V5TWlVelFTVXlNbk4wWVc1a1lYSmtWR1Y0ZENVeU1pVXlReVV5TW5ScGRHeGxKVEl5SlROQkpUSXlKVEl5SlRKREpUSXlZMkYwWldkdmNua2xNaklsTTBFbE1qSnpkR0Z1WkdGeVpDVXlNaVV5UXlVeU1tZHliM1Z3SlRJeUpUTkJKVEl5SlRJeUpUSkRKVEl5WjNKdmRYQk9ZVzFsSlRJeUpUTkJiblZzYkNVeVF5VXlNbXh2WTJ0bFpDVXlNaVV6UVdaaGJITmxKVEpESlRJeWJHbHVheVV5TWlVelFTVXlNaVV5TWlVeVF5VXlNbU5vYVd4a2NtVnVKVEl5SlROQkpUVkNKVFZFSlRKREpUSXljR0Z5Wlc1MEpUSXlKVE5CSlRJeUpUSXlKVEpESlRJeWNtVnphWHBsUkdseUpUSXlKVE5CSlRWQ0pUSXlkR3dsTWpJbE1rTWxNakowY2lVeU1pVXlReVV5TW1KeUpUSXlKVEpESlRJeVltd2xNaklsTWtNbE1qSnNKVEl5SlRKREpUSXlkQ1V5TWlVeVF5VXlNbklsTWpJbE1rTWxNakppSlRJeUpUVkVKVEpESlRJeVlYUjBjbWxpZFhSbEpUSXlKVE5CSlRkQ0pUSXlZMjl1ZEdGcGJtVnlKVEl5SlROQlptRnNjMlVsTWtNbE1qSjJhWE5wWW14bEpUSXlKVE5CZEhKMVpTVXlReVV5TW5KdmRHRjBZV0pzWlNVeU1pVXpRWFJ5ZFdVbE1rTWxNakpzYVc1cllXSnNaU1V5TWlVelFYUnlkV1VsTWtNbE1qSmpiMnhzWVhCellXSnNaU1V5TWlVelFXWmhiSE5sSlRKREpUSXlZMjlzYkdGd2MyVmtKVEl5SlROQlptRnNjMlVsTWtNbE1qSm1hWGhsWkV4cGJtc2xNaklsTTBGbVlXeHpaU1V5UXlVeU1tMWhjbXRsY2s5bVpuTmxkQ1V5TWlVelFUVWxOMFFsTWtNbE1qSmtZWFJoUVhSMGNtbGlkWFJsY3lVeU1pVXpRU1UxUWlVMVJDVXlReVV5TW5CeWIzQnpKVEl5SlROQkpUZENKVEl5ZUNVeU1pVXpRVE0yT0M0Mk1EQXdNRFl4TURNMU1UVTJKVEpESlRJeWVTVXlNaVV6UVRFNU9DNHpPVGs1T1RjM01URXhPREUyTkNVeVF5VXlNbmNsTWpJbE0wRXhNamdsTWtNbE1qSm9KVEl5SlROQk5EQWxNa01sTWpKNmFXNWtaWGdsTWpJbE0wRXpPU1V5UXlVeU1tRnVaMnhsSlRJeUpUTkJNQ1UzUkNVeVF5VXlNbk5vWVhCbFUzUjViR1VsTWpJbE0wRWxOMElsTWpKaGJIQm9ZU1V5TWlVelFURWxOMFFsTWtNbE1qSnNhVzVsVTNSNWJHVWxNaklsTTBFbE4wSWxOMFFsTWtNbE1qSm1hV3hzVTNSNWJHVWxNaklsTTBFbE4wSWxOMFFsTWtNbE1qSjBhR1Z0WlNVeU1pVXpRU1UzUWlVM1JDVXlReVV5TW5CaGRHZ2xNaklsTTBFbE5VSWxOMElsTWpKc2FXNWxVM1I1YkdVbE1qSWxNMEVsTjBJbE1qSnNhVzVsVjJsa2RHZ2xNaklsTTBFd0pUZEVKVEpESlRJeVptbHNiRk4wZVd4bEpUSXlKVE5CSlRkQ0pUSXlkSGx3WlNVeU1pVXpRU1V5TW01dmJtVWxNaklsTjBRbE1rTWxNakpoWTNScGIyNXpKVEl5SlROQkpUVkNKVGRDSlRJeVlXTjBhVzl1SlRJeUpUTkJKVEl5Ylc5MlpTVXlNaVV5UXlVeU1uZ2xNaklsTTBFbE1qSXdKVEl5SlRKREpUSXllU1V5TWlVelFTVXlNakFsTWpJbE4wUWxNa01sTjBJbE1qSmhZM1JwYjI0bE1qSWxNMEVsTWpKc2FXNWxKVEl5SlRKREpUSXllQ1V5TWlVelFTVXlNbmNsTWpJbE1rTWxNako1SlRJeUpUTkJKVEl5TUNVeU1pVTNSQ1V5UXlVM1FpVXlNbUZqZEdsdmJpVXlNaVV6UVNVeU1teHBibVVsTWpJbE1rTWxNako0SlRJeUpUTkJKVEl5ZHlVeU1pVXlReVV5TW5rbE1qSWxNMEVsTWpKb0pUSXlKVGRFSlRKREpUZENKVEl5WVdOMGFXOXVKVEl5SlROQkpUSXliR2x1WlNVeU1pVXlReVV5TW5nbE1qSWxNMEVsTWpJd0pUSXlKVEpESlRJeWVTVXlNaVV6UVNVeU1tZ2xNaklsTjBRbE1rTWxOMElsTWpKaFkzUnBiMjRsTWpJbE0wRWxNakpqYkc5elpTVXlNaVUzUkNVMVJDVTNSQ1UxUkNVeVF5VXlNbVp2Ym5SVGRIbHNaU1V5TWlVelFTVTNRaVUzUkNVeVF5VXlNblJsZUhSQ2JHOWpheVV5TWlVelFTVTFRaVUzUWlVeU1uQnZjMmwwYVc5dUpUSXlKVE5CSlRkQ0pUSXllQ1V5TWlVelFUQWxNa01sTWpKNUpUSXlKVE5CTUNVeVF5VXlNbmNsTWpJbE0wRWxNakozSlRJeUpUSkRKVEl5YUNVeU1pVXpRU1V5TW1nbE1qSWxOMFFsTWtNbE1qSjBaWGgwSlRJeUpUTkJKVEl5SlVVMUpVRTBKVGcwSlVVM0pUa3dKVGcySlVVM0pUazVKVUpDSlVVMUpVSkVKVGsxSlVWR0pVSkRKVGhESlVVMkpUbEVKVGd6SlVVNUpUazVKVGt3SlVVMkpVRXpKVGd3SlVVNUpVRkJKVGhE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hM0pXVFhGb1RWZFFjekF6TXpJNE55VXlNaVV6UVNVM1FpVXlNbWxrSlRJeUpUTkJKVEl5YTNKV1RYRm9UVmRRY3pBek16STROeVV5TWlVeVF5VXlNbTVoYldVbE1qSWxNMEVsTWpKemRHRnVaR0Z5WkZSbGVIUWxNaklsTWtNbE1qSjBhWFJzWlNVeU1pVXpRU1V5TWlVeU1pVXlReVV5TW1OaGRHVm5iM0o1SlRJeUpUTkJKVEl5YzNSaGJtUmhjbVFsTWpJbE1rTWxNakpuY205MWNDVXlNaVV6UVNVeU1pVXlNaVV5UXlVeU1tZHliM1Z3VG1GdFpTVXlNaVV6UVc1MWJHd2xNa01sTWpKc2IyTnJaV1FsTWpJbE0wRm1ZV3h6WlNVeVF5VXlNbXhwYm1zbE1qSWxNMEVsTWpJbE1qSWxNa01sTWpKamFHbHNaSEpsYmlVeU1pVXpRU1UxUWlVMVJDVXlReVV5TW5CaGNtVnVkQ1V5TWlVelFTVXlNaVV5TWlVeVF5VXlNbkpsYzJsNlpVUnBjaVV5TWlVelFTVTFRaVV5TW5Sc0pUSXlKVEpESlRJeWRISWxNaklsTWtNbE1qSmljaVV5TWlVeVF5VXlNbUpzSlRJeUpUSkRKVEl5YkNVeU1pVXlReVV5TW5RbE1qSWxNa01sTWpKeUpUSXlKVEpESlRJeVlp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Wm1sNFpXUk1hVzVySlRJeUpUTkJabUZzYzJVbE1rTWxNakp0WVhKclpYSlBabVp6WlhRbE1qSWxNMEUxSlRkRUpUSkRKVEl5WkdGMFlVRjBkSEpwWW5WMFpYTWxNaklsTTBFbE5VSWxOVVFsTWtNbE1qSndjbTl3Y3lVeU1pVXpRU1UzUWlVeU1uZ2xNaklsTTBFM09USXVOakF3TURBMk1UQXpOVEUxTmlVeVF5VXlNbmtsTWpJbE0wRXhPVEl1TXprNU9UazNOekV4TVRneE5qUWxNa01sTWpKM0pUSXlKVE5CTVRBd0pUSkRKVEl5YUNVeU1pVXpRVFF3SlRKREpUSXllbWx1WkdWNEpUSXlKVE5CTkRBbE1rTWxNakpoYm1kc1pTVXlNaVV6UVRBbE4wUWxNa01sTWpKemFHRndaVk4wZVd4bEpUSXlKVE5CSlRkQ0pUSXlZV3h3YUdFbE1qSWxNMEV4SlRkRUpUSkRKVEl5YkdsdVpWTjBlV3hsSlRJeUpUTkJKVGRDSlRkRUpUSkRKVEl5Wm1sc2JGTjBlV3hsSlRJeUpUTkJKVGRDSlRkRUpUSkRKVEl5ZEdobGJXVWxNaklsTTBFbE4wSWxOMFFsTWtNbE1qSndZWFJvSlRJeUpUTkJKVFZDSlRkQ0pUSXliR2x1WlZOMGVXeGxKVEl5SlROQkpUZENKVEl5YkdsdVpWZHBaSFJvSlRJeUpUTkJNQ1UzUkNVeVF5VXlNbVpwYkd4VGRIbHNaU1V5TWlVelFTVTNRaVV5TW5SNWNHVWxNaklsTTBFbE1qSnViMjVsSlRJeUpUZEVKVEpESlRJeVlXTjBhVzl1Y3lVeU1pVXpRU1UxUWlVM1FpVXlNbUZqZEdsdmJpVXlNaVV6UVNVeU1tMXZkbVVsTWpJbE1rTWxNako0SlRJeUpUTkJKVEl5TUNVeU1pVXlReVV5TW5rbE1qSWxNMEVsTWpJd0pUSXlKVGRFSlRKREpUZENKVEl5WVdOMGFXOXVKVEl5SlROQkpUSXliR2x1WlNVeU1pVXlReVV5TW5nbE1qSWxNMEVsTWpKM0pUSXlKVEpESlRJeWVTVXlNaVV6UVNVeU1qQWxNaklsTjBRbE1rTWxOMElsTWpKaFkzUnBiMjRsTWpJbE0wRWxNakpzYVc1bEpUSXlKVEpESlRJeWVDVXlNaVV6UVNVeU1uY2xNaklsTWtNbE1qSjVKVEl5SlROQkpUSXlhQ1V5TWlVM1JDVXlReVUzUWlVeU1tRmpkR2x2YmlVeU1pVXpRU1V5TW14cGJtVWxNaklsTWtNbE1qSjRKVEl5SlROQkpUSXlNQ1V5TWlVeVF5VXlNbmtsTWpJbE0wRWxNakpvSlRJeUpUZEVKVEpESlRkQ0pUSXlZV04wYVc5dUpUSXlKVE5CSlRJeVkyeHZjMlVsTWpJbE4wUWxOVVFsTjBRbE5VUWxNa01sTWpKbWIyNTBVM1I1YkdVbE1qSWxNMEVsTjBJbE4wUWxNa01sTWpKMFpYaDBRbXh2WTJzbE1qSWxNMEVsTlVJbE4wSWxNakp3YjNOcGRHbHZiaVV5TWlVelFTVTNRaVV5TW5nbE1qSWxNMEV3SlRKREpUSXllU1V5TWlVelFUQWxNa01sTWpKM0pUSXlKVE5CSlRJeWR5VXlNaVV5UXlVeU1tZ2xNaklsTTBFbE1qSm9KVEl5SlRkRUpUSkRKVEl5ZEdWNGRDVXlNaVV6UVNVeU1pVkZOaVU0UlNWQk9DVkZPQ1U0UkNVNU1DVkZOeVZCUlNVNU55VkZOaVZDTXlVNU5TVkZOU1ZCUlNVNVJTVkZOeVU0UlNWQ01D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5aVmNsRlZkRXBYYjBZNU5EWXhOeklsTWpJbE0wRWxOMElsTWpKcFpDVXlNaVV6UVNVeU1uWlZjbEZWZEVwWGIwWTVORFl4TnpJbE1qSWxNa01sTWpKdVlXMWxKVEl5SlROQkpUSXljM1JoYm1SaGNtUlVaWGgwSlRJeUpUSkRKVEl5ZEdsMGJHVWxNaklsTTBFbE1qSWxNaklsTWtNbE1qSmpZWFJsWjI5eWVTVXlNaVV6UVNVeU1uTjBZVzVrWVhKa0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WRUpUSkRKVEl5Y0hKdmNITWxNaklsTTBFbE4wSWxNako0SlRJeUpUTkJOemd6SlRKREpUSXllU1V5TWlVelFUSXhPQzR6T1RrNU9UYzNNVEV4T0RFMk5DVXlReVV5TW5jbE1qSWxNMEV4TWpJdU5qQXdNREEyTVRBek5URTFOaklsTWtNbE1qSm9KVEl5SlROQk5EQWxNa01sTWpKNmFXNWtaWGdsTWpJbE0wRTBNU1V5UXlVeU1tRnVaMnhsSlRJeUpUTkJNQ1UzUkNVeVF5VXlNbk5vWVhCbFUzUjViR1VsTWpJbE0wRWxOMElsTWpKaGJIQm9ZU1V5TWlVelFURWxOMFFsTWtNbE1qSnNhVzVsVTNSNWJHVWxNaklsTTBFbE4wSWxOMFFsTWtNbE1qSm1hV3hzVTNSNWJHVWxNaklsTTBFbE4wSWxOMFFsTWtNbE1qSjBhR1Z0WlNVeU1pVXpRU1UzUWlVM1JDVXlReVV5TW5CaGRHZ2xNaklsTTBFbE5VSWxOMElsTWpKc2FXNWxVM1I1YkdVbE1qSWxNMEVsTjBJbE1qSnNhVzVsVjJsa2RHZ2xNaklsTTBFd0pUZEVKVEpESlRJeVptbHNiRk4wZVd4bEpUSXlKVE5CSlRkQ0pUSXlkSGx3WlNVeU1pVXpRU1V5TW01dmJtVWxNaklsTjBRbE1rTWxNakpoWTNScGIyNXpKVEl5SlROQkpUVkNKVGRDSlRJeVlXTjBhVzl1SlRJeUpUTkJKVEl5Ylc5MlpTVXlNaVV5UXlVeU1uZ2xNaklsTTBFbE1qSXdKVEl5SlRKREpUSXllU1V5TWlVelFTVXlNakFsTWpJbE4wUWxNa01sTjBJbE1qSmhZM1JwYjI0bE1qSWxNMEVsTWpKc2FXNWxKVEl5SlRKREpUSXllQ1V5TWlVelFTVXlNbmNsTWpJbE1rTWxNako1SlRJeUpUTkJKVEl5TUNVeU1pVTNSQ1V5UXlVM1FpVXlNbUZqZEdsdmJpVXlNaVV6UVNVeU1teHBibVVsTWpJbE1rTWxNako0SlRJeUpUTkJKVEl5ZHlVeU1pVXlReVV5TW5rbE1qSWxNMEVsTWpKb0pUSXlKVGRFSlRKREpUZENKVEl5WVdOMGFXOXVKVEl5SlROQkpUSXliR2x1WlNVeU1pVXlReVV5TW5nbE1qSWxNMEVsTWpJd0pUSXlKVEpESlRJeWVTVXlNaVV6UVNVeU1tZ2xNaklsTjBRbE1rTWxOMElsTWpKaFkzUnBiMjRsTWpJbE0wRWxNakpqYkc5elpTVXlNaVUzUkNVMVJDVTNSQ1UxUkNVeVF5VXlNbVp2Ym5SVGRIbHNaU1V5TWlVelFTVTNRaVUzUkNVeVF5VXlNblJsZUhSQ2JHOWpheVV5TWlVelFTVTFRaVUzUWlVeU1uQnZjMmwwYVc5dUpUSXlKVE5CSlRkQ0pUSXllQ1V5TWlVelFUQWxNa01sTWpKNUpUSXlKVE5CTUNVeVF5VXlNbmNsTWpJbE0wRWxNakozSlRJeUpUSkRKVEl5YUNVeU1pVXpRU1V5TW1nbE1qSWxOMFFsTWtNbE1qSjBaWGgwSlRJeUpUTkJKVEl5SlVVM0pUazBKVGxHSlVVMkpUZzRKVGt3SlVVMEpVSTRKVUZCSlVVMkpUZ3dKVUUzSlVVMUpUaERKVGsySlVVMkpUaEZKVUU0SlVVNEpUaEVKVGt3SlVVMUpUZzJKVGcxSlVVMUpVRkZKVUk1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aM0I0Ykd4MlIwSnhTamd4T0RjMU5pVXlNaVV6UVNVM1FpVXlNbWxrSlRJeUpUTkJKVEl5WjNCNGJHeDJSMEp4U2pneE9EYzFOaVV5TWlVeVF5VXlNbTVoYldVbE1qSWxNMEVsTWpKaVlYTnBZMTlqYjI1MFlXbHVaWElsTWpJbE1rTWxNakowYVhSc1pTVXlNaVV6UVNVeU1pVkZOU1ZCUlNWQ09TVkZOU1U1T1NWQk9DVXlNaVV5UXlVeU1tTmhkR1ZuYjNKNUpUSXlKVE5CSlRJeVltRnphV01sTWpJbE1rTWxNakpuY205MWNDVXlNaVV6UVNVeU1pVXlNaVV5UXlVeU1tZHliM1Z3VG1GdFpTVXlNaVV6UVc1MWJHd2xNa01sTWpKc2IyTnJaV1FsTWpJbE0wRm1ZV3h6WlNVeVF5VXlNbXhwYm1zbE1qSWxNMEVsTWpJbE1qSWxNa01sTWpKamFHbHNaSEpsYmlVeU1pVXpRU1UxUWlVMVJDVXlReVV5TW5CaGNtVnVkQ1V5TWlVelFTVXlNaVV5TWlVeVF5VXlNbkpsYzJsNlpVUnBjaVV5TWlVelFTVTFRaVV5TW5Sc0pUSXlKVEpESlRJeWRISWxNaklsTWtNbE1qSmljaVV5TWlVeVF5VXlNbUpzSlRJeUpUSkRKVEl5YkNVeU1pVXlReVV5TW5RbE1qSWxNa01sTWpKeUpUSXlKVEpESlRJeVlpVXlNaVUxUkNVeVF5VXlNbUYwZEhKcFluVjBaU1V5TWlVelFTVTNRaVV5TW1OdmJuUmhhVzVsY2lVeU1pVXpRWFJ5ZFdVbE1rTWxNakoyYVhOcFlteGxKVEl5SlROQmRISjFaU1V5UXlVeU1uSnZkR0YwWVdKc1pTVXlNaVV6UVhSeWRXVWxNa01sTWpKc2FXNXJZV0pzWlNVeU1pVXpRWFJ5ZFdVbE1rTWxNakpqYjJ4c1lYQnpZV0pzWlNVeU1pVXpRV1poYkhObEpUSkRKVEl5WTI5c2JHRndjMlZrSlRJeUpUTkJabUZzYzJVbE1rTWxNakptYVhobFpFeHBibXNsTWpJbE0wRm1ZV3h6WlNVeVF5VXlNbTFoY210bGNrOW1abk5sZENVeU1pVXpRVFVsTjBRbE1rTWxNakprWVhSaFFYUjBjbWxpZFhSbGN5VXlNaVV6UVNVMVFpVTNRaVV5TW01aGJXVWxNaklsTTBFbE1qSWxSVFVsUWtFbE9FWWxSVFVsT0VZbFFqY2xNaklsTWtNbE1qSjBlWEJsSlRJeUpUTkJKVEl5Ym5WdFltVnlKVEl5SlRKREpUSXlkbUZzZFdVbE1qSWxNMEVsTWpJbE1qSWxNa01sTWpKallYUmxaMjl5ZVNVeU1pVXpRU1V5TW1SbFptRjFiSFFsTWpJbE1rTWxNakpwWkNVeU1pVXpRU1V5TW1WQlJWaDFlV2xZUmtRMk5UY3lPVEFsTWpJbE4wUWxNa01sTjBJbE1qSnVZVzFsSlRJeUpUTkJKVEl5SlVVMUpUa3dKVGhFSlVVM0pVRTNKVUl3SlRJeUpUSkRKVEl5ZEhsd1pTVXlNaVV6UVNVeU1uTjBjbWx1WnlVeU1pVXlReVV5TW5aaGJIVmxKVEl5SlROQkpUSXlKVEl5SlRKREpUSXlZMkYwWldkdmNua2xNaklsTTBFbE1qSmtaV1poZFd4MEpUSXlKVEpESlRJeWFXUWxNaklsTTBFbE1qSk1hSGx1WVZsYVlsSkNOamt5TmpRME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WjFGMmNVWkVSVVYxYlRjNU56azBOaVV5TWlVM1JDVXlReVUzUWlVeU1tNWhiV1VsTWpJbE0wRWxNaklsUlRnbFFrWWxPVVVsUlRZbE9FVWxRVFVsTWpJbE1rTWxNakowZVhCbEpUSXlKVE5CSlRJeWJHbHVheVV5TWlVeVF5VXlNblpoYkhWbEpUSXlKVE5CSlRJeUpUSXlKVEpESlRJeVkyRjBaV2R2Y25rbE1qSWxNMEVsTWpKa1pXWmhkV3gwSlRJeUpUSkRKVEl5YVdRbE1qSWxNMEVsTWpKUWQySmFZMDF1UzNoQ05qVTNNek0xSlRJeUpUZEVKVEpESlRkQ0pUSXlibUZ0WlNVeU1pVXpRU1V5TWlWRk5DVkNSU1ZDUmlWRk55VkJReVZDUVNVeU1pVXlReVV5TW5SNWNHVWxNaklsTTBFbE1qSnpkSEpwYm1jbE1qSWxNa01sTWpKMllXeDFaU1V5TWlVelFTVXlNaVV5TWlVeVF5VXlNbU5oZEdWbmIzSjVKVEl5SlROQkpUSXlaR1ZtWVhWc2RDVXlNaVV5UXlVeU1tbGtKVEl5SlROQkpUSXlaRlJIZDJSUFUzTktZVFV3TXpFME1TVXlNaVUzUkNVMVJDVXlReVV5TW5CeWIzQnpKVEl5SlROQkpUZENKVEl5ZUNVeU1pVXpRVE0yTXk0Mk1EQXdNRFl4TURNMU1UVTJKVEpESlRJeWVTVXlNaVV6UVRFek9TNHpPVGs1T1RNNE9UWTBPRFF6T0NVeVF5VXlNbmNsTWpJbE0wRTNOakFsTWtNbE1qSm9KVEl5SlROQk1URTFKVEpESlRJeWVtbHVaR1Y0SlRJeUpUTkJMVEVsTWtNbE1qSmhibWRzWlNVeU1pVXpRVEFsTjBRbE1rTWxNakp6YUdGd1pWTjBlV3hsSlRJeUpUTkJKVGRDSlRJeVlXeHdhR0VsTWpJbE0wRXhKVGRFSlRKREpUSXliR2x1WlZOMGVXeGxKVEl5SlROQkpUZENKVEl5Y205MWJtUnBibWNsTWpJbE0wRTBKVEpESlRJeWJHbHVaVmRwWkhSb0pUSXlKVE5CTVM0MUpUSkRKVEl5YkdsdVpWTjBlV3hsSlRJeUpUTkJKVEl5WkdGemFHVmtKVEl5SlRKREpUSXlaSEpoZDFSNWNHVWxNaklsTTBFbE1qSnViMjVsSlRJeUpUZEVKVEpESlRJeVptbHNiRk4wZVd4bEpUSXlKVE5CSlRkQ0pUSXlkSGx3WlNVeU1pVXpRU1V5TW5OdmJHbGtKVEl5SlRKREpUSXlZMjlzYjNJbE1qSWxNMEVsTWpJNU1TVXlRekV5TVNVeVF6SXpNaVV5TWlVeVF5VXlNbVJ5WVhkVWVYQmxKVEl5SlROQkpUSXlibTl1WlNVeU1pVTNSQ1V5UXlVeU1uUm9aVzFsSlRJeUpUTkJKVGRDSlRkRUpUSkRKVEl5Y0dGMGFDVXlNaVV6UVNVMVFpVTNRaVV5TW1GamRHbHZibk1sTWpJbE0wRWxOVUlsTjBJbE1qSmhZM1JwYjI0bE1qSWxNMEVsTWpKdGIzWmxKVEl5SlRKREpUSXllQ1V5TWlVelFTVXlNakFsTWpJbE1rTWxNako1SlRJeUpUTkJKVEl5TUNVeU1pVTNSQ1V5UXlVM1FpVXlNbUZqZEdsdmJpVXlNaVV6UVNVeU1teHBibVVsTWpJbE1rTWxNako0SlRJeUpUTkJKVEl5ZHlVeU1pVXlReVV5TW5rbE1qSWxNMEVsTWpJd0pUSXlKVGRFSlRKREpUZENKVEl5WVdOMGFXOXVKVEl5SlROQkpUSXliR2x1WlNVeU1pVXlReVV5TW5nbE1qSWxNMEVsTWpKM0pUSXlKVEpESlRJeWVTVXlNaVV6UVNVeU1tZ2xNaklsTjBRbE1rTWxOMElsTWpKaFkzUnBiMjRsTWpJbE0wRWxNakpzYVc1bEpUSXlKVEpESlRJeWVDVXlNaVV6UVNVeU1qQWxNaklsTWtNbE1qSjVKVEl5SlROQkpUSXlhQ1V5TWlVM1JDVXlReVUzUWlVeU1tRmpkR2x2YmlVeU1pVXpRU1V5TW1Oc2IzTmxKVEl5SlRkRUpUVkVKVGRFSlRWRUpUSkRKVEl5Wm05dWRGTjBlV3hsSlRJeUpUTkJKVGRDSlRkRUpUSkRKVEl5ZEdWNGRFSnNiMk5ySlRJeUpUTkJKVFZDSlRkQ0pUSXljRzl6YVhScGIyNGxNaklsTTBFbE4wSWxNako0SlRJeUpUTkJKVEl5TlNVeU1pVXlReVV5TW5rbE1qSWxNMEVsTWpJeUpUSXlKVEpESlRJeWR5VXlNaVV6UVNVeU1uY3RNVEFsTWpJbE1rTWxNakpvSlRJeUpUTkJKVEl5YUNvb01TVXlSamNwTFRJbE1qSWxOMFFsTWtNbE1qSjBaWGgwSlRJeUpUTkJKVEl5SlRORFluSWxNMFV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jZTMEZZYzFWb1NrWjNOakF5TXpZMkpUSXlKVE5CSlRkQ0pUSXlhV1FsTWpJbE0wRWxNako2UzBGWWMxVm9Ta1ozTmpBeU16WTJKVEl5SlRKREpUSXlibUZ0WlNVeU1pVXpRU1V5TW5SbGVIUWxNaklsTWtNbE1qSjBhWFJzWlNVeU1pVXpRU1V5TWlWRk5pVTVOaVU0TnlWRk5pVTVReVZCUX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pQYjA1SmQzQlNTV0pvTVRFd01Ea3dKVEl5SlRkRUpUSkRKVGRDSlRJeWJtRnRaU1V5TWlVelFTVXlNaVZGTlNVNU1DVTRSQ1ZGTnlWQk55VkNNQ1V5TWlVeVF5VXlNblI1Y0dVbE1qSWxNMEVsTWpKemRISnBibWNsTWpJbE1rTWxNakoyWVd4MVpTVXlNaVV6UVNVeU1pVXlNaVV5UXlVeU1tTmhkR1ZuYjNKNUpUSXlKVE5CSlRJeVpHVm1ZWFZzZENVeU1pVXlReVV5TW1sa0pUSXlKVE5CSlRJeWQzQllUM1ZGVmxsVmJ6YzJOVEl6TVN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bGhOVlhWbGVXRm9UMDAyTURnM056RWxNaklsTjBRbE1rTWxOMElsTWpKdVlXMWxKVEl5SlROQkpUSXlKVVU0SlVKR0pUbEZKVVUySlRoRkpVRTFKVEl5SlRKREpUSXlkSGx3WlNVeU1pVXpRU1V5TW14cGJtc2xNaklsTWtNbE1qSjJZV3gxWlNVeU1pVXpRU1V5TWlVeU1pVXlReVV5TW1OaGRHVm5iM0o1SlRJeUpUTkJKVEl5WkdWbVlYVnNkQ1V5TWlVeVF5VXlNbWxrSlRJeUpUTkJKVEl5UlZoSWNrcGpVR1YxU0RJNE56VTJPQ1V5TWlVM1JDVXlReVUzUWlVeU1tNWhiV1VsTWpJbE0wRWxNaklsUlRRbFFrVWxRa1lsUlRjbFFVTWxRa0VsTWpJbE1rTWxNakowZVhCbEpUSXlKVE5CSlRJeWMzUnlhVzVuSlRJeUpUSkRKVEl5ZG1Gc2RXVWxNaklsTTBFbE1qSWxNaklsTWtNbE1qSmpZWFJsWjI5eWVTVXlNaVV6UVNVeU1tUmxabUYxYkhRbE1qSWxNa01sTWpKcFpDVXlNaVV6UVNVeU1tSk5UM2g1VDNkdVMydzFOekUwT0RRbE1qSWxOMFFsTlVRbE1rTWxNakp3Y205d2N5VXlNaVV6UVNVM1FpVXlNbmdsTWpJbE0wRTVORGt1TkRRMk5qUTFNakV6TWpJMk1pVXlReVV5TW5rbE1qSWxNMEV4TmpBdU9ETTVPVE16TWpBMk1UQTJPRGdsTWtNbE1qSjNKVEl5SlROQk1UVTRKVEpESlRJeWFDVXlNaVV6UVRjM0xqVTJNREEyTkRVd05UQTNORGMySlRKREpUSXllbWx1WkdWNEpUSXlKVE5CTkRJbE1rTWxNakpoYm1kc1pTVXlNaVV6UVRBbE4wUWxNa01sTWpKemFHRndaVk4wZVd4bEpUSXlKVE5CSlRkQ0pUSXlZV3h3YUdFbE1qSWxNMEV4SlRkRUpUSkRKVEl5YkdsdVpWTjBlV3hsSlRJeUpUTkJKVGRDSlRJeWJHbHVaVmRwWkhSb0pUSXlKVE5CTVM0MUpUZEVKVEpESlRJeVptbHNiRk4wZVd4bEpUSXlKVE5CSlRkQ0pUZEVKVEpESlRJeWRHaGxiV1VsTWpJbE0wRWxOMElsTjBRbE1rTWxNakp3WVhSb0pUSXlKVE5CSlRWQ0pUZENKVEl5YkdsdVpWTjBlV3hsSlRJeUpUTkJKVGRDSlRJeWJHbHVaVmRwWkhSb0pUSXlKVE5CTUNVM1JDVXlReVV5TW1acGJHeFRkSGxzWlNVeU1pVXpRU1UzUWlVeU1uUjVjR1VsTWpJbE0wRWxNakp1YjI1bEpUSXlKVGRFSlRKREpUSXlZV04wYVc5dWN5VXlNaVV6UVNVMVFpVTNRaVV5TW1GamRHbHZiaVV5TWlVelFTVXlNbTF2ZG1VbE1qSWxNa01sTWpKNEpUSXlKVE5CSlRJeU1DVXlNaVV5UXlVeU1ua2xNaklsTTBFbE1qSXdKVEl5SlRkRUpUSkRKVGRDSlRJeVlXTjBhVzl1SlRJeUpUTkJKVEl5YkdsdVpTVXlNaVV5UXlVeU1uZ2xNaklsTTBFbE1qSjNKVEl5SlRKREpUSXllU1V5TWlVelFTVXlNakFsTWpJbE4wUWxNa01sTjBJbE1qSmhZM1JwYjI0bE1qSWxNMEVsTWpKc2FXNWxKVEl5SlRKREpUSXllQ1V5TWlVelFTVXlNbmNsTWpJbE1rTWxNako1SlRJeUpUTkJKVEl5YUNVeU1pVTNSQ1V5UXlVM1FpVXlNbUZqZEdsdmJpVXlNaVV6UVNVeU1teHBibVVsTWpJbE1rTWxNako0SlRJeUpUTkJKVEl5TUNVeU1pVXlReVV5TW5rbE1qSWxNMEVsTWpKb0pUSXlKVGRFSlRKREpUZENKVEl5WVdOMGFXOXVKVEl5SlROQkpUSXlZMnh2YzJVbE1qSWxOMFFsTlVRbE4wUWxOVVFsTWtNbE1qSm1iMjUwVTNSNWJHVWxNaklsTTBFbE4wSWxNakppYjJ4a0pUSXlKVE5CZEhKMVpTVXlReVV5TW5OcGVtVWxNaklsTTBFeE5pVTNSQ1V5UXlVeU1uUmxlSFJDYkc5amF5VXlNaVV6UVNVMVFpVTNRaVV5TW5CdmMybDBhVzl1SlRJeUpUTkJKVGRDSlRJeWVDVXlNaVV6UVRBbE1rTWxNako1SlRJeUpUTkJNQ1V5UXlVeU1uY2xNaklsTTBFbE1qSjNKVEl5SlRKREpUSXlhQ1V5TWlVelFTVXlNbWdsTWpJbE4wUWxNa01sTWpKMFpYaDBKVEl5SlROQkpUSXlKVVUwSlVJNEpUbEJKVVUxSlRoQkpVRXhKVVU1SlRnd0pVSkNKVVU0SlVKRkpUa3hKVVUxSlVJeEpUZ3l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SkRKVEl5WTI5dWRHRnBibVZ5SlRJeUpUTkJKVEl5WjNCNGJHeDJSMEp4U2pneE9EYzFOaVV5TWlVM1JDVXlReVV5TW5KNWIzWlpUMUpzYW04NE9UY3lNVGNsTWpJbE0wRWxOMElsTWpKcFpDVXlNaVV6UVNVeU1uSjViM1paVDFKc2FtODRPVGN5TVRjbE1qSWxNa01sTWpKdVlXMWxKVEl5SlROQkpUSXlZbUZ6YVdOZlkyOXVkR0ZwYm1WeUpUSXlKVEpESlRJeWRHbDBiR1VsTWpJbE0wRWxNaklsUlRVbFFVVWxRamtsUlRVbE9Ua2xRVGd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MGNuVmxKVEpESlRJeWRtbHphV0pzWlNVeU1pVXpRWFJ5ZFdVbE1rTWxNakp5YjNSaGRHRmliR1VsTWpJbE0wRjBjblZsSlRKREpUSXliR2x1YTJGaWJHVWxNaklsTTBGMGNuVmxKVEpESlRJeVkyOXNiR0Z3YzJGaWJHVWxNaklsTTBGbVlXeHpaU1V5UXlVeU1tTnZiR3hoY0hObFpDVXlNaVV6UVdaaGJITmxKVEpESlRJeVptbDRaV1JNYVc1ck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k1jV1JoWjBoQ1VYRlVOekU1TWpZMUpUSXlKVGRFSlRKREpUZENKVEl5Ym1GdFpTVXlNaVV6UVNVeU1pVkZOU1U1TUNVNFJDVkZOeVZCTnlWQ01DVXlNaVV5UXlVeU1uUjVjR1VsTWpJbE0wRWxNakp6ZEhKcGJtY2xNaklsTWtNbE1qSjJZV3gxWlNVeU1pVXpRU1V5TWlVeU1pVXlReVV5TW1OaGRHVm5iM0o1SlRJeUpUTkJKVEl5WkdWbVlYVnNkQ1V5TWlVeVF5VXlNbWxrSlRJeUpUTkJKVEl5YzFkNFowWkpTWFZyU0RJME5EVTROeV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teHJkMHhaYlV0blpXazVOekUyTXprbE1qSWxOMFFsTWtNbE4wSWxNakp1WVcxbEpUSXlKVE5CSlRJeUpVVTRKVUpHSlRsRkpVVTJKVGhGSlVFMUpUSXlKVEpESlRJeWRIbHdaU1V5TWlVelFTVXlNbXhwYm1zbE1qSWxNa01sTWpKMllXeDFaU1V5TWlVelFTVXlNaVV5TWlVeVF5VXlNbU5oZEdWbmIzSjVKVEl5SlROQkpUSXlaR1ZtWVhWc2RDVXlNaVV5UXlVeU1tbGtKVEl5SlROQkpUSXlRVk5HVEhSaVVsVkdWREF6T0RjeU5pVXlNaVUzUkNVeVF5VTNRaVV5TW01aGJXVWxNaklsTTBFbE1qSWxSVFFsUWtVbFFrWWxSVGNsUVVNbFFrRWxNaklsTWtNbE1qSjBlWEJsSlRJeUpUTkJKVEl5YzNSeWFXNW5KVEl5SlRKREpUSXlkbUZzZFdVbE1qSWxNMEVsTWpJbE1qSWxNa01sTWpKallYUmxaMjl5ZVNVeU1pVXpRU1V5TW1SbFptRjFiSFFsTWpJbE1rTWxNakpwWkNVeU1pVXpRU1V5TWs5RVRXeDJaV2hRWjNBek16azROREFsTWpJbE4wUWxOVVFsTWtNbE1qSndjbTl3Y3lVeU1pVXpRU1UzUWlVeU1uZ2xNaklsTTBFNU5TNHhORFl5TmpNd09UZzBPVEV5SlRKREpUSXllU1V5TWlVelFURXdPUzR6T1RrNU9UTTRPVFkwT0RRek9DVXlReVV5TW5jbE1qSWxNMEV5TXpFdU5EVXpOelF6TURBMU1ESTBORElsTWtNbE1qSm9KVEl5SlROQk1UTTRKVEpESlRJeWVtbHVaR1Y0SlRJeUpUTkJMVElsTWtNbE1qSmhibWRzWlNVeU1pVXpRVEFsTjBRbE1rTWxNakp6YUdGd1pWTjBlV3hsSlRJeUpUTkJKVGRDSlRJeVlXeHdhR0VsTWpJbE0wRXhKVGRFSlRKREpUSXliR2x1WlZOMGVXeGxKVEl5SlROQkpUZENKVEl5Y205MWJtUnBibWNsTWpJbE0wRTBKVEpESlRJeWJHbHVaVmRwWkhSb0pUSXlKVE5CTVM0MUpUSkRKVEl5YkdsdVpWTjBlV3hsSlRJeUpUTkJKVEl5WkdGemFHVmtKVEl5SlRKREpUSXlaSEpoZDFSNWNHVWxNaklsTTBFbE1qSnViMjVsSlRJeUpUZEVKVEpESlRJeVptbHNiRk4wZVd4bEpUSXlKVE5CSlRkQ0pUSXlkSGx3WlNVeU1pVXpRU1V5TW5OdmJHbGtKVEl5SlRKREpUSXlZMjlzYjNJbE1qSWxNMEVsTWpJNU1TVXlRekV5TVNVeVF6SXpNaVV5TWlVeVF5VXlNbVJ5WVhkVWVYQmxKVEl5SlROQkpUSXlibTl1WlNVeU1pVTNSQ1V5UXlVeU1uUm9aVzFsSlRJeUpUTkJKVGRDSlRkRUpUSkRKVEl5Y0dGMGFDVXlNaVV6UVNVMVFpVTNRaVV5TW1GamRHbHZibk1sTWpJbE0wRWxOVUlsTjBJbE1qSmhZM1JwYjI0bE1qSWxNMEVsTWpKdGIzWmxKVEl5SlRKREpUSXllQ1V5TWlVelFTVXlNakFsTWpJbE1rTWxNako1SlRJeUpUTkJKVEl5TUNVeU1pVTNSQ1V5UXlVM1FpVXlNbUZqZEdsdmJpVXlNaVV6UVNVeU1teHBibVVsTWpJbE1rTWxNako0SlRJeUpUTkJKVEl5ZHlVeU1pVXlReVV5TW5rbE1qSWxNMEVsTWpJd0pUSXlKVGRFSlRKREpUZENKVEl5WVdOMGFXOXVKVEl5SlROQkpUSXliR2x1WlNVeU1pVXlReVV5TW5nbE1qSWxNMEVsTWpKM0pUSXlKVEpESlRJeWVTVXlNaVV6UVNVeU1tZ2xNaklsTjBRbE1rTWxOMElsTWpKaFkzUnBiMjRsTWpJbE0wRWxNakpzYVc1bEpUSXlKVEpESlRJeWVDVXlNaVV6UVNVeU1qQWxNaklsTWtNbE1qSjVKVEl5SlROQkpUSXlhQ1V5TWlVM1JDVXlReVUzUWlVeU1tRmpkR2x2YmlVeU1pVXpRU1V5TW1Oc2IzTmxKVEl5SlRkRUpUVkVKVGRFSlRWRUpUSkRKVEl5Wm05dWRGTjBlV3hsSlRJeUpUTkJKVGRDSlRkRUpUSkRKVEl5ZEdWNGRFSnNiMk5ySlRJeUpUTkJKVFZDSlRkQ0pUSXljRzl6YVhScGIyNGxNaklsTTBFbE4wSWxNako0SlRJeUpUTkJKVEl5TlNVeU1pVXlReVV5TW5rbE1qSWxNMEVsTWpJeUpUSXlKVEpESlRJeWR5VXlNaVV6UVNVeU1uY3RNVEFsTWpJbE1rTWxNakpvSlRJeUpUTkJKVEl5YUNvb01TVXlSamNwTFRJbE1qSWxOMFFsTWtNbE1qSjBaWGgwSlRJeUpUTkJKVEl5SlRORFluSWxNMFV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ldhRU4zUkc5SlUyWlZNakV6TmpRekpUSXlKVE5CSlRkQ0pUSXlhV1FsTWpJbE0wRWxNakpXYUVOM1JHOUpVMlpWTWpFek5qUXpKVEl5SlRKREpUSXlibUZ0WlNVeU1pVXpRU1V5TW5SbGVIUWxNaklsTWtNbE1qSjBhWFJzWlNVeU1pVXpRU1V5TWlWRk5pVTVOaVU0TnlWRk5pVTVReVZCUX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ozZDAxVmQxbFZlbUZYTkRBMk5UUTFKVEl5SlRkRUpUSkRKVGRDSlRJeWJtRnRaU1V5TWlVelFTVXlNaVZGTlNVNU1DVTRSQ1ZGTnlWQk55VkNNQ1V5TWlVeVF5VXlNblI1Y0dVbE1qSWxNMEVsTWpKemRISnBibWNsTWpJbE1rTWxNakoyWVd4MVpTVXlNaVV6UVNVeU1pVXlNaVV5UXlVeU1tTmhkR1ZuYjNKNUpUSXlKVE5CSlRJeVpHVm1ZWFZzZENVeU1pVXlReVV5TW1sa0pUSXlKVE5CSlRJeVIxZEZiSFpTV1hSSVpUUTNOREEzTkN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a3ROYldsS1FsTlZjV2sxTWprek5EQWxNaklsTjBRbE1rTWxOMElsTWpKdVlXMWxKVEl5SlROQkpUSXlKVVU0SlVKR0pUbEZKVVUySlRoRkpVRTFKVEl5SlRKREpUSXlkSGx3WlNVeU1pVXpRU1V5TW14cGJtc2xNaklsTWtNbE1qSjJZV3gxWlNVeU1pVXpRU1V5TWlVeU1pVXlReVV5TW1OaGRHVm5iM0o1SlRJeUpUTkJKVEl5WkdWbVlYVnNkQ1V5TWlVeVF5VXlNbWxrSlRJeUpUTkJKVEl5VW1ORVJFcDRRMlpIYVRneE5ESXhPQ1V5TWlVM1JDVXlReVUzUWlVeU1tNWhiV1VsTWpJbE0wRWxNaklsUlRRbFFrVWxRa1lsUlRjbFFVTWxRa0VsTWpJbE1rTWxNakowZVhCbEpUSXlKVE5CSlRJeWMzUnlhVzVuSlRJeUpUSkRKVEl5ZG1Gc2RXVWxNaklsTTBFbE1qSWxNaklsTWtNbE1qSmpZWFJsWjI5eWVTVXlNaVV6UVNVeU1tUmxabUYxYkhRbE1qSWxNa01sTWpKcFpDVXlNaVV6UVNVeU1rOUtWazFCVEdWNlJWSXhNREV4TWpJbE1qSWxOMFFsTlVRbE1rTWxNakp3Y205d2N5VXlNaVV6UVNVM1FpVXlNbmdsTWpJbE0wRTRNQzQyTURBd01EWXhNRE0xTVRVMk1pVXlReVV5TW5rbE1qSWxNMEV4TWpndU16azVPVGt6T0RrMk5EZzBNemdsTWtNbE1qSjNKVEl5SlROQk1UTTBKVEpESlRJeWFDVXlNaVV6UVRRd0pUSkRKVEl5ZW1sdVpHVjRKVEl5SlROQk5ETWxNa01sTWpKaGJtZHNaU1V5TWlVelFUQWxOMFFsTWtNbE1qSnphR0Z3WlZOMGVXeGxKVEl5SlROQkpUZENKVEl5WVd4d2FHRWxNaklsTTBFeEpUZEVKVEpESlRJeWJHbHVaVk4wZVd4bEpUSXlKVE5CSlRkQ0pUSXliR2x1WlZkcFpIUm9KVEl5SlROQk1TNDFKVGRFSlRKREpUSXlabWxzYkZOMGVXeGxKVEl5SlROQkpUZENKVGRFSlRKREpUSXlkR2hsYldVbE1qSWxNMEVsTjBJbE4wUWxNa01sTWpKd1lYUm9KVEl5SlROQkpUVkNKVGRDSlRJeWJHbHVaVk4wZVd4bEpUSXlKVE5CSlRkQ0pUSXliR2x1WlZkcFpIUm9KVEl5SlROQk1DVTNSQ1V5UXlVeU1tWnBiR3hUZEhsc1pTVXlNaVV6UVNVM1FpVXlNblI1Y0dVbE1qSWxNMEVsTWpKdWIyNWxKVEl5SlRkRUpUSkRKVEl5WVdOMGFXOXVjeVV5TWlVelFTVTFRaVUzUWlVeU1tRmpkR2x2YmlVeU1pVXpRU1V5TW0xdmRtVWxNaklsTWtNbE1qSjRKVEl5SlROQkpUSXlNQ1V5TWlVeVF5VXlNbmtsTWpJbE0wRWxNakl3SlRJeUpUZEVKVEpESlRkQ0pUSXlZV04wYVc5dUpUSXlKVE5CSlRJeWJHbHVaU1V5TWlVeVF5VXlNbmdsTWpJbE0wRWxNakozSlRJeUpUSkRKVEl5ZVNVeU1pVXpRU1V5TWpBbE1qSWxOMFFsTWtNbE4wSWxNakpoWTNScGIyNGxNaklsTTBFbE1qSnNhVzVsSlRJeUpUSkRKVEl5ZUNVeU1pVXpRU1V5TW5jbE1qSWxNa01sTWpKNUpUSXlKVE5CSlRJeWFDVXlNaVUzUkNVeVF5VTNRaVV5TW1GamRHbHZiaVV5TWlVelFTVXlNbXhwYm1VbE1qSWxNa01sTWpKNEpUSXlKVE5CSlRJeU1DVXlNaVV5UXlVeU1ua2xNaklsTTBFbE1qSm9KVEl5SlRkRUpUSkRKVGRDSlRJeVlXTjBhVzl1SlRJeUpUTkJKVEl5WTJ4dmMyVWxNaklsTjBRbE5VUWxOMFFsTlVRbE1rTWxNakptYjI1MFUzUjViR1VsTWpJbE0wRWxOMElsTWpKaWIyeGtKVEl5SlROQmRISjFaU1V5UXlVeU1uTnBlbVVsTWpJbE0wRXhOaVUzUkNVeVF5VXlNblJsZUhSQ2JHOWpheVV5TWlVelFTVTFRaVUzUWlVeU1uQnZjMmwwYVc5dUpUSXlKVE5CSlRkQ0pUSXllQ1V5TWlVelFUQWxNa01sTWpKNUpUSXlKVE5CTUNVeVF5VXlNbmNsTWpJbE0wRWxNakozSlRJeUpUSkRKVEl5YUNVeU1pVXpRU1V5TW1nbE1qSWxOMFFsTWtNbE1qSjBaWGgwSlRJeUpUTkJKVEl5SlVVMUpVSkJKVGswSlVVM0pUazBKVUU0SlVVMkpVSTFKVGd4SlVVMUpUaERKVGsySlVVMUpVSXhKVGd5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UblZ0V25kR1RtcDNaVFF5T0RjME9DVXlNaVV6UVNVM1FpVXlNblJsZUhSQ2JHOWpheVV5TWlVelFTVTFRaVUzUWlVeU1uQnZjMmwwYVc5dUpUSXlKVE5CSlRkQ0pUSXlkeVV5TWlVelFTVXlNbmN0TWpBbE1qSWxNa01sTWpKNUpUSXlKVE5CSlRJeU1DVXlNaVV5UXlVeU1tZ2xNaklsTTBFbE1qSXpNQ1V5TWlVeVF5VXlNbmdsTWpJbE0wRWxNakl4TUNVeU1pVTNSQ1V5UXlVeU1uUmxlSFFsTWpJbE0wRWxNakp2Y0dWdVpHbG5aMlZ5TG5CNUpUSXlKVGRFSlRWRUpUSkRKVEl5YkdsdVpWTjBlV3hsSlRJeUpUTkJKVGRDSlRJeWJHbHVaVU52Ykc5eUpUSXlKVE5CSlRJeU1DVXlRekFsTWtNd0pUSXlKVGRFSlRKREpUSXliR2x1YXlVeU1pVXpRU1V5TWlVeU1pVXlReVV5TW1Ob2FXeGtjbVZ1SlRJeUpUTkJKVFZDSlRWRUpUSkRKVEl5Y0dGeVpXNTBKVEl5SlROQkpUSXlKVEl5SlRKREpUSXlZWFIwY21saWRYUmxKVEl5SlROQkpUZENKVEl5YkdsdWEyRmliR1VsTWpJbE0wRm1ZV3h6WlNVeVF5VXlNblpwYzJsaWJHVWxNaklsTTBGMGNuVmxKVEpESlRJeVkyOXVkR0ZwYm1WeUpUSXlKVE5CWm1Gc2MyVWxNa01sTWpKeWIzUmhkR0ZpYkdVbE1qSWxNMEYwY25WbEpUSkRKVEl5YldGeWEyVnlUMlptYzJWMEpUSXlKVE5CTlNVeVF5VXlNbU52Ykd4aGNITmhZbXhsSlRJeUpUTkJabUZzYzJVbE1rTWxNakpqYjJ4c1lYQnpaV1FsTWpJbE0wRm1ZV3h6WlNVM1JDVXlReVV5TW1admJuUlRkSGxzWlNVeU1pVXpRU1UzUWlVeU1tSnZiR1FsTWpJbE0wRjBjblZsSlRkRUpUSkRKVEl5Y21WemFYcGxSR2x5SlRJeUpUTkJKVFZDSlRJeWRHd2xNaklsTWtNbE1qSjBjaVV5TWlVeVF5VXlNbUp5SlRJeUpUSkRKVEl5WW13bE1qSWxOVVFsTWtNbE1qSmtZWFJoUVhSMGNtbGlkWFJsY3lVeU1pVXpRU1UxUWlVMVJDVXlReVV5TW5Ob1lYQmxVM1I1YkdVbE1qSWxNMEVsTjBJbE1qSmhiSEJvWVNVeU1pVXpRVEVsTjBRbE1rTWxNakpwWkNVeU1pVXpRU1V5TWs1MWJWcDNSazVxZDJVME1qZzNORGdsTWpJbE1rTWxNakpoYm1Ob2IzSnpKVEl5SlROQkpUVkNKVFZFSlRKREpUSXlZMkYwWldkdmNua2xNaklsTTBFbE1qSjFiV3hmYzJWeGRXVnVZMlVsTWpJbE1rTWxNakowYVhSc1pTVXlNaVV6UVNVeU1pVkZOeVU1TkNVNVJpVkZOU1U1TVNWQ1JDVkZOeVZDUVNWQ1JpVXlNaVV5UXlVeU1tNWhiV1VsTWpJbE0wRWxNakp6WlhGMVpXNWpaVXhwWm1WTWFXNWxKVEl5SlRKREpUSXlabWxzYkZOMGVXeGxKVEl5SlROQkpUZENKVEl5WTI5c2IzSWxNaklsTTBFbE1qSXlOVFVsTWtNeU5UVWxNa015TURRbE1qSWxNa01sTWpKMGVYQmxKVEl5SlROQkpUSXljMjlzYVdRbE1qSWxOMFFsTWtNbE1qSndZWFJvSlRJeUpUTkJKVFZDSlRkQ0pUSXliR2x1WlZOMGVXeGxKVEl5SlROQkpUZENKVEl5YkdsdVpWTjBlV3hsSlRJeUpUTkJKVEl5Wkc5MEpUSXlKVEpESlRJeWJHbHVaVmRwWkhSb0pUSXlKVE5CTWlVM1JDVXlReVV5TW1acGJHeFRkSGxzWlNVeU1pVXpRU1UzUWlVeU1uUjVjR1VsTWpJbE0wRWxNakp1YjI1bEpUSXlKVGRFSlRKREpUSXlZV04wYVc5dWN5VXlNaVV6UVNVMVFpVTNRaVV5TW1GamRHbHZiaVV5TWlVelFTVXlNbTF2ZG1VbE1qSWxNa01sTWpKNUpUSXlKVE5CSlRJeU16QWxNaklsTWtNbE1qSjRKVEl5SlROQkpUSXlkeW9vTVNVeVJqSXBKVEl5SlRkRUpUSkRKVGRDSlRJeVlXTjBhVzl1SlRJeUpUTkJKVEl5YkdsdVpTVXlNaVV5UXlVeU1ua2xNaklsTTBFbE1qSm9KVEl5SlRKREpUSXllQ1V5TWlVelFTVXlNbmNxS0RFbE1rWXlLU1V5TWlVM1JDVTFSQ1UzUkNVeVF5VTNRaVV5TW1GamRHbHZibk1sTWpJbE0wRWxOVUlsTjBJbE1qSmhZM1JwYjI0bE1qSWxNMEVsTWpKdGIzWmxKVEl5SlRKREpUSXllU1V5TWlVelFTVXlNakFsTWpJbE1rTWxNako0SlRJeUpUTkJKVEl5TUNVeU1pVTNSQ1V5UXlVM1FpVXlNbUZqZEdsdmJpVXlNaVV6UVNVeU1teHBibVVsTWpJbE1rTWxNako1SlRJeUpUTkJKVEl5TUNVeU1pVXlReVV5TW5nbE1qSWxNMEVsTWpKM0pUSXlKVGRFSlRKREpUZENKVEl5WVdOMGFXOXVKVEl5SlROQkpUSXliR2x1WlNVeU1pVXlReVV5TW5rbE1qSWxNMEVsTWpJek1DVXlNaVV5UXlVeU1uZ2xNaklsTTBFbE1qSjNKVEl5SlRkRUpUSkRKVGRDSlRJeVlXTjBhVzl1SlRJeUpUTkJKVEl5YkdsdVpTVXlNaVV5UXlVeU1ua2xNaklsTTBFbE1qSXpNQ1V5TWlVeVF5VXlNbmdsTWpJbE0wRWxNakl3SlRJeUpUZEVKVEpESlRkQ0pUSXlZV04wYVc5dUpUSXlKVE5CSlRJeVkyeHZjMlVsTWpJbE4wUWxOVVFsTjBRbE5VUWxNa01sTWpKc2IyTnJaV1FsTWpJbE0wRm1ZV3h6WlNVeVF5VXlNbkJ5YjNCekpUSXlKVE5CSlRkQ0pUSXlkeVV5TWlVelFURTROQzR3TmpRek5qVTFNVGt6TXpReE5pVXlReVV5TW5rbE1qSWxNMEUxTWpNdU5UazVPVGs0TkRjME1USXhNU1V5UXlVeU1tZ2xNaklsTTBFME1Ea3VPRFEyTnpVME9UWXlNalV4TXpRbE1rTWxNakpoYm1kc1pTVXlNaVV6UVRBbE1rTWxNako0SlRJeUpUTkJNek0wTGpVek5UWTBNRFU0TkRFNE1UUTJKVEpESlRJeWVtbHVaR1Y0SlRJeUpUTkJORFFsTjBRbE4wUWxNa01sTWpKSVJITjBibU5wY2xSWU5qZ3hNVEE0SlRJeUpUTkJKVGRDSlRJeWRHVjRkRUpzYjJOckpUSXlKVE5CSlRWQ0pUZENKVEl5Y0c5emFYUnBiMjRsTWpJbE0wRWxOMElsTWpKM0pUSXlKVE5CSlRJeWR5MHlNQ1V5TWlVeVF5VXlNbmtsTWpJbE0wRWxNakl3SlRJeUpUSkRKVEl5YUNVeU1pVXpRU1V5TWpNd0pUSXlKVEpESlRJeWVDVXlNaVV6UVNVeU1qRXdKVEl5SlRkRUpUSkRKVEl5ZEdWNGRDVXlNaVV6UVNVeU1tMXZaR1ZzY3k1d2VTVXlNaVUzUkNVMVJDVXlReVV5TW14cGJtVlRkSGxzWlNVeU1pVXpRU1UzUWlVeU1teHBibVZEYjJ4dmNpVXlNaVV6UVNVeU1qQWxNa013SlRKRE1DVXlNaVUzUkNVeVF5VXlNbXhwYm1zbE1qSWxNMEVsTWpJbE1qSWxNa01sTWpKamFHbHNaSEpsYmlVeU1pVXpRU1UxUWlVMVJDVXlReVV5TW5CaGNtVnVkQ1V5TWlVelFTVXlNaVV5TWlVeVF5VXlNbUYwZEhKcFluVjBaU1V5TWlVelFTVTNRaVV5TW14cGJtdGhZbXhsSlRJeUpUTkJabUZzYzJVbE1rTWxNakoyYVhOcFlteGxKVEl5SlROQmRISjFaU1V5UXlVeU1tTnZiblJoYVc1bGNpVXlNaVV6UVdaaGJITmxKVEpESlRJeWNtOTBZWFJoWW14bEpUSXlKVE5CZEhKMVpTVXlReVV5TW0xaGNtdGxjazltWm5ObGRDVXlNaVV6UVRVbE1rTWxNakpqYjJ4c1lYQnpZV0pzWlNVeU1pVXpRV1poYkhObEpUSkRKVEl5WTI5c2JHRndjMlZrSlRJeUpUTkJabUZzYzJVbE4wUWxNa01sTWpKbWIyNTBVM1I1YkdVbE1qSWxNMEVsTjBJbE1qSmliMnhrSlRJeUpUTkJkSEoxWlNVM1JDVXlReVV5TW5KbGMybDZaVVJwY2lVeU1pVXpRU1UxUWlVeU1uUnNKVEl5SlRKREpUSXlkSElsTWpJbE1rTWxNakppY2lVeU1pVXlReVV5TW1Kc0pUSXlKVFZFSlRKREpUSXlaR0YwWVVGMGRISnBZblYwWlhNbE1qSWxNMEVsTlVJbE5VUWxNa01sTWpKemFHRndaVk4wZVd4bEpUSXlKVE5CSlRkQ0pUSXlZV3h3YUdFbE1qSWxNMEV4SlRkRUpUSkRKVEl5YVdRbE1qSWxNMEVsTWpKSVJITjBibU5wY2xSWU5qZ3hNVEE0SlRJeUpUSkRKVEl5WVc1amFHOXljeVV5TWlVelFTVTFRaVUxUkNVeVF5VXlNbU5oZEdWbmIzSjVKVEl5SlROQkpUSXlkVzFzWDNObGNYVmxibU5sSlRJeUpUSkRKVEl5ZEdsMGJHVWxNaklsTTBFbE1qSWxSVGNsT1RRbE9VWWxSVFVsT1RFbFFrUWxSVGNsUWtFbFFrWWxNaklsTWtNbE1qSnVZVzFsSlRJeUpUTkJKVEl5YzJWeGRXVnVZMlZNYVdabFRHbHVaU1V5TWlVeVF5VXlNbVpwYkd4VGRIbHNaU1V5TWlVelFTVTNRaVV5TW1OdmJHOXlKVEl5SlROQkpUSXlNalUxSlRKRE1qVTFKVEpETWpBMEpUSXlKVEpESlRJeWRIbHdaU1V5TWlVelFTVXlNbk52Ykdsa0pUSXlKVGRFSlRKREpUSXljR0YwYUNVeU1pVXpRU1UxUWlVM1FpVXlNbXhwYm1WVGRIbHNaU1V5TWlVelFTVTNRaVV5TW14cGJtVlRkSGxzWlNVeU1pVXpRU1V5TW1SdmRDVXlNaVV5UXlVeU1teHBibVZYYVdSMGFDVXlNaVV6UVRJbE4wUWxNa01sTWpKbWFXeHNVM1I1YkdVbE1qSWxNMEVsTjBJbE1qSjBlWEJsSlRJeUpUTkJKVEl5Ym05dVpTVXlNaVUzUkNVeVF5VXlNbUZqZEdsdmJuTWxNaklsTTBFbE5VSWxOMElsTWpKaFkzUnBiMjRsTWpJbE0wRWxNakp0YjNabEpUSXlKVEpESlRJeWVTVXlNaVV6UVNVeU1qTXdKVEl5SlRKREpUSXllQ1V5TWlVelFTVXlNbmNxS0RFbE1rWXlLU1V5TWlVM1JDVXlReVUzUWlVeU1tRmpkR2x2YmlVeU1pVXpRU1V5TW14cGJtVWxNaklsTWtNbE1qSjVKVEl5SlROQkpUSXlhQ1V5TWlVeVF5VXlNbmdsTWpJbE0wRWxNakozS2lneEpUSkdNaWtsTWpJbE4wUWxOVVFsTjBRbE1rTWxOMElsTWpKaFkzUnBiMjV6SlRJeUpUTkJKVFZDSlRkQ0pUSXlZV04wYVc5dUpUSXlKVE5CSlRJeWJXOTJaU1V5TWlVeVF5VXlNbmtsTWpJbE0wRWxNakl3SlRJeUpUSkRKVEl5ZUNVeU1pVXpRU1V5TWpBbE1qSWxOMFFsTWtNbE4wSWxNakpoWTNScGIyNGxNaklsTTBFbE1qSnNhVzVsSlRJeUpUSkRKVEl5ZVNVeU1pVXpRU1V5TWpBbE1qSWxNa01sTWpKNEpUSXlKVE5CSlRJeWR5VXlNaVUzUkNVeVF5VTNRaVV5TW1GamRHbHZiaVV5TWlVelFTVXlNbXhwYm1VbE1qSWxNa01sTWpKNUpUSXlKVE5CSlRJeU16QWxNaklsTWtNbE1qSjRKVEl5SlROQkpUSXlkeVV5TWlVM1JDVXlReVUzUWlVeU1tRmpkR2x2YmlVeU1pVXpRU1V5TW14cGJtVWxNaklsTWtNbE1qSjVKVEl5SlROQkpUSXlNekFsTWpJbE1rTWxNako0SlRJeUpUTkJKVEl5TUNVeU1pVTNSQ1V5UXlVM1FpVXlNbUZqZEdsdmJpVXlNaVV6UVNVeU1tTnNiM05sSlRJeUpUZEVKVFZFSlRkRUpUVkVKVEpESlRJeWJHOWphMlZrSlRJeUpUTkJabUZzYzJVbE1rTWxNakp3Y205d2N5VXlNaVV6UVNVM1FpVXlNbmNsTWpJbE0wRTVNaTQ0TlRBeE5UYzNNamczTURZMU5pVXlReVV5TW5rbE1qSWxNMEUxTVRndU16azVPVGszTnpFeE1UZ3hPQ1V5UXlVeU1tZ2xNaklsTTBFME1UVXVNRFEyTnpVMU56STFNVGt3T0NVeVF5VXlNbUZ1WjJ4bEpUSXlKVE5CTUNVeVF5VXlNbmdsTWpJbE0wRTNPVGN1T0RjME9USTBNVGczTkRBME5TVXlReVV5TW5wcGJtUmxlQ1V5TWlVelFUUTJKVGRFSlRkRUpUSkRKVEl5VTJkcVNuQjNTR0Y0ZGpNeE1qQTNOaVV5TWlVelFTVTNRaVV5TW1sa0pUSXlKVE5CSlRJeVUyZHFTbkIzU0dGNGRqTXhNakEzTmlVeU1pVXlReVV5TW01aGJXVWxNaklsTTBFbE1qSnpkR0Z1WkdGeVpGUmxlSFFsTWpJbE1rTWxNakowYVhSc1pTVXlNaVV6UVNVeU1pVXlNaVV5UXlVeU1tTmhkR1ZuYjNKNUpUSXlKVE5CSlRJeWMzUmhibVJoY21R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EpESlRJeWJDVXlNaVV5UXlVeU1uUWxNaklsTWtNbE1qSnlKVEl5SlRKREpUSXlZaV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VptbDRaV1JNYVc1ckpUSXlKVE5CWm1Gc2MyVWxNa01sTWpKdFlYSnJaWEpQWm1aelpYUWxNaklsTTBFMUpUZEVKVEpESlRJeVpHRjBZVUYwZEhKcFluVjBaWE1sTWpJbE0wRWxOVUlsTlVRbE1rTWxNakp3Y205d2N5VXlNaVV6UVNVM1FpVXlNbmdsTWpJbE0wRXpOekV1TmpBd01EQTJNVEF6TlRFMU5pVXlReVV5TW5rbE1qSWxNMEUyTnpZdU5EQXdNREE1TVRVMU1qY3pOQ1V5UXlVeU1uY2xNaklsTTBFeE1EQWxNa01sTWpKb0pUSXlKVE5CTkRBbE1rTWxNako2YVc1a1pYZ2xNaklsTTBFME55VXlReVV5TW1GdVoyeGxKVEl5SlROQk1DVTNSQ1V5UXlVeU1uTm9ZWEJsVTNSNWJHVWxNaklsTTBFbE4wSWxNakpoYkhCb1lTVXlNaVV6UVRFbE4wUWxNa01sTWpKc2FXNWxVM1I1YkdVbE1qSWxNMEVsTjBJbE4wUWxNa01sTWpKbWFXeHNVM1I1YkdVbE1qSWxNMEVsTjBJbE4wUWxNa01sTWpKMGFHVnRaU1V5TWlVelFTVTNRaVUzUkNVeVF5VXlNbkJoZEdnbE1qSWxNMEVsTlVJbE4wSWxNakpzYVc1bFUzUjViR1VsTWpJbE0wRWxOMElsTWpKc2FXNWxWMmxrZEdnbE1qSWxNMEV3SlRkRUpUSkRKVEl5Wm1sc2JGTjBlV3hsSlRJeUpUTkJKVGRDSlRJeWRIbHdaU1V5TWlVelFTVXlNbTV2Ym1VbE1qSWxOMFFsTWtNbE1qSmhZM1JwYjI1ekpUSXlKVE5CSlRWQ0pUZENKVEl5WVdOMGFXOXVKVEl5SlROQkpUSXliVzkyWlNVeU1pVXlReVV5TW5nbE1qSWxNMEVsTWpJd0pUSXlKVEpESlRJeWVTVXlNaVV6UVNVeU1qQWxNaklsTjBRbE1rTWxOMElsTWpKaFkzUnBiMjRsTWpJbE0wRWxNakpzYVc1bEpUSXlKVEpESlRJeWVDVXlNaVV6UVNVeU1uY2xNaklsTWtNbE1qSjVKVEl5SlROQkpUSXlNQ1V5TWlVM1JDVXlReVUzUWlVeU1tRmpkR2x2YmlVeU1pVXpRU1V5TW14cGJtVWxNaklsTWtNbE1qSjRKVEl5SlROQkpUSXlkeVV5TWlVeVF5VXlNbmtsTWpJbE0wRWxNakpvSlRJeUpUZEVKVEpESlRkQ0pUSXlZV04wYVc5dUpUSXlKVE5CSlRJeWJHbHVaU1V5TWlVeVF5VXlNbmdsTWpJbE0wRWxNakl3SlRJeUpUSkRKVEl5ZVNVeU1pVXpRU1V5TW1nbE1qSWxOMFFsTWtNbE4wSWxNakpoWTNScGIyNGxNaklsTTBFbE1qSmpiRzl6WlNVeU1pVTNSQ1UxUkNVM1JDVTFSQ1V5UXlVeU1tWnZiblJUZEhsc1pTVXlNaVV6UVNVM1FpVTNSQ1V5UXlVeU1uUmxlSFJDYkc5amF5VXlNaVV6UVNVMVFpVTNRaVV5TW5CdmMybDBhVzl1SlRJeUpUTkJKVGRDSlRJeWVDVXlNaVV6UVRBbE1rTWxNako1SlRJeUpUTkJNQ1V5UXlVeU1uY2xNaklsTTBFbE1qSjNKVEl5SlRKREpUSXlhQ1V5TWlVelFTVXlNbWdsTWpJbE4wUWxNa01sTWpKMFpYaDBKVEl5SlROQkpUSXlKVVUySlRrMkpUZzNKVVUySlRsREpVRkR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VJYQmhlR3RXZGxaR1pEVTFNVFF6T0NVeU1pVXpRU1UzUWlVeU1tbGtKVEl5SlROQkpUSXlSWEJoZUd0V2RsWkdaRFUxTVRRek9DVXlNaVV5UXlVeU1tNWhiV1VsTWpJbE0wRWxNakp6ZEdGdVpHRnlaRlJsZUhRbE1qSWxNa01sTWpKMGFYUnNaU1V5TWlVelFTVXlNaVV5TWlVeVF5VXlNbU5oZEdWbmIzSjVKVEl5SlROQkpUSXljM1JoYm1SaGNtU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5VUWxNa01sTWpKd2NtOXdjeVV5TWlVelFTVTNRaVV5TW5nbE1qSWxNMEV5T1RjdU5qQXdNREEyTVRBek5URTFOaVV5UXlVeU1ua2xNaklsTTBFMU5URXVOVGs1T1RrNE5EYzBNVEl4TVNVeVF5VXlNbmNsTWpJbE0wRXlOallsTWtNbE1qSm9KVEl5SlROQk5EQWxNa01sTWpKNmFXNWtaWGdsTWpJbE0wRTBPQ1V5UXlVeU1tRnVaMnhsSlRJeUpUTkJNQ1UzUkNVeVF5VXlNbk5vWVhCbFUzUjViR1VsTWpJbE0wRWxOMElsTWpKaGJIQm9ZU1V5TWlVelFURWxOMFFsTWtNbE1qSnNhVzVsVTNSNWJHVWxNaklsTTBFbE4wSWxOMFFsTWtNbE1qSm1hV3hzVTNSNWJHVWxNaklsTTBFbE4wSWxOMFFsTWtNbE1qSjBhR1Z0WlNVeU1pVXpRU1UzUWlVM1JDVXlReVV5TW5CaGRHZ2xNaklsTTBFbE5VSWxOMElsTWpKc2FXNWxVM1I1YkdVbE1qSWxNMEVsTjBJbE1qSnNhVzVsVjJsa2RHZ2xNaklsTTBFd0pUZEVKVEpESlRJeVptbHNiRk4wZVd4bEpUSXlKVE5CSlRkQ0pUSXlkSGx3WlNVeU1pVXpRU1V5TW01dmJtVWxNaklsTjBRbE1rTWxNakpoWTNScGIyNXpKVEl5SlROQkpUVkNKVGRDSlRJeVlXTjBhVzl1SlRJeUpUTkJKVEl5Ylc5MlpTVXlNaVV5UXlVeU1uZ2xNaklsTTBFbE1qSXdKVEl5SlRKREpUSXllU1V5TWlVelFTVXlNakFsTWpJbE4wUWxNa01sTjBJbE1qSmhZM1JwYjI0bE1qSWxNMEVsTWpKc2FXNWxKVEl5SlRKREpUSXllQ1V5TWlVelFTVXlNbmNsTWpJbE1rTWxNako1SlRJeUpUTkJKVEl5TUNVeU1pVTNSQ1V5UXlVM1FpVXlNbUZqZEdsdmJpVXlNaVV6UVNVeU1teHBibVVsTWpJbE1rTWxNako0SlRJeUpUTkJKVEl5ZHlVeU1pVXlReVV5TW5rbE1qSWxNMEVsTWpKb0pUSXlKVGRFSlRKREpUZENKVEl5WVdOMGFXOXVKVEl5SlROQkpUSXliR2x1WlNVeU1pVXlReVV5TW5nbE1qSWxNMEVsTWpJd0pUSXlKVEpESlRJeWVTVXlNaVV6UVNVeU1tZ2xNaklsTjBRbE1rTWxOMElsTWpKaFkzUnBiMjRsTWpJbE0wRWxNakpqYkc5elpTVXlNaVUzUkNVMVJDVTNSQ1UxUkNVeVF5VXlNbVp2Ym5SVGRIbHNaU1V5TWlVelFTVTNRaVUzUkNVeVF5VXlNblJsZUhSQ2JHOWpheVV5TWlVelFTVTFRaVUzUWlVeU1uQnZjMmwwYVc5dUpUSXlKVE5CSlRkQ0pUSXllQ1V5TWlVelFUQWxNa01sTWpKNUpUSXlKVE5CTUNVeVF5VXlNbmNsTWpJbE0wRWxNakozSlRJeUpUSkRKVEl5YUNVeU1pVXpRU1V5TW1nbE1qSWxOMFFsTWtNbE1qSjBaWGgwSlRJeUpUTkJKVEl5SlVVMkpUazFKVUl3SlVVMkpUaEVKVUZGSlVVMkpUaERKVGsySlVVMkpUaEZKVGs0SlVVMUpVSTNKVUUxSlVVMUpUZzFKVUkzSlVVMUpVSXdKVGd4SlVVNEpVRXpKVGcxSlVVNEpVSXdKVGd6SlVVM0pUazBKVUU0SlVVMUpVRTBKVGsySlVVNUpUZ3pKVUU0SlVVMkpUazFKVUl3SlVVMkpUaEVKVUZGSlVVMkpUaEZKVUUxSlVVMUpUaEdKVUV6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lVWRLUW5GVmRuUmxaRFk1TnpNd09TVXlNaVV6UVNVM1FpVXlNbWxrSlRJeUpUTkJKVEl5ZVVkS1FuRlZkblJsWkRZNU56TXdPU1V5TWlVeVF5VXlNbTVoYldVbE1qSWxNMEVsTWpKemRHRnVaR0Z5WkZSbGVIUWxNaklsTWtNbE1qSjBhWFJzWlNVeU1pVXpRU1V5TWlVeU1pVXlReVV5TW1OaGRHVm5iM0o1SlRJeUpUTkJKVEl5YzNSaGJtUmhjbVFsTWpJbE1rTWxNakpuY205MWNDVXlNaVV6UVNVeU1pVXlNaVV5UXlVeU1tZHliM1Z3VG1GdFpTVXlNaVV6UVc1MWJHd2xNa01sTWpKc2IyTnJaV1FsTWpJbE0wRm1ZV3h6WlNVeVF5VXlNbXhwYm1zbE1qSWxNMEVsTWpJbE1qSWxNa01sTWpKamFHbHNaSEpsYmlVeU1pVXpRU1UxUWlVMVJDVXlReVV5TW5CaGNtVnVkQ1V5TWlVelFTVXlNaVV5TWlVeVF5VXlNbkpsYzJsNlpVUnBjaVV5TWlVelFTVTFRaVV5TW5Sc0pUSXlKVEpESlRJeWRISWxNaklsTWtNbE1qSmljaVV5TWlVeVF5VXlNbUpzSlRJeUpUSkRKVEl5YkNVeU1pVXlReVV5TW5RbE1qSWxNa01sTWpKeUpUSXlKVEpESlRJeVlp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Wm1sNFpXUk1hVzVySlRJeUpUTkJabUZzYzJVbE1rTWxNakp0WVhKclpYSlBabVp6WlhRbE1qSWxNMEUxSlRkRUpUSkRKVEl5WkdGMFlVRjBkSEpwWW5WMFpYTWxNaklsTTBFbE5VSWxOVVFsTWtNbE1qSndjbTl3Y3lVeU1pVXpRU1UzUWlVeU1uZ2xNaklsTTBFM01qQXVNekF3TURBek1EVXhOelUzT0NVeVF5VXlNbmtsTWpJbE0wRTFORGNsTWtNbE1qSjNKVEl5SlROQk1qUTRKVEpESlRJeWFDVXlNaVV6UVRRd0pUSkRKVEl5ZW1sdVpHVjRKVEl5SlROQk5Ea2xNa01sTWpKaGJtZHNaU1V5TWlVelFUQWxOMFFsTWtNbE1qSnphR0Z3WlZOMGVXeGxKVEl5SlROQkpUZENKVEl5WVd4d2FHRWxNaklsTTBFeEpUZEVKVEpESlRJeWJHbHVaVk4wZVd4bEpUSXlKVE5CSlRkQ0pUZEVKVEpESlRJeVptbHNiRk4wZVd4bEpUSXlKVE5CSlRkQ0pUZEVKVEpESlRJeWRHaGxiV1VsTWpJbE0wRWxOMElsTjBRbE1rTWxNakp3WVhSb0pUSXlKVE5CSlRWQ0pUZENKVEl5YkdsdVpWTjBlV3hsSlRJeUpUTkJKVGRDSlRJeWJHbHVaVmRwWkhSb0pUSXlKVE5CTUNVM1JDVXlReVV5TW1acGJHeFRkSGxzWlNVeU1pVXpRU1UzUWlVeU1uUjVjR1VsTWpJbE0wRWxNakp1YjI1bEpUSXlKVGRFSlRKREpUSXlZV04wYVc5dWN5VXlNaVV6UVNVMVFpVTNRaVV5TW1GamRHbHZiaVV5TWlVelFTVXlNbTF2ZG1VbE1qSWxNa01sTWpKNEpUSXlKVE5CSlRJeU1DVXlNaVV5UXlVeU1ua2xNaklsTTBFbE1qSXdKVEl5SlRkRUpUSkRKVGRDSlRJeVlXTjBhVzl1SlRJeUpUTkJKVEl5YkdsdVpTVXlNaVV5UXlVeU1uZ2xNaklsTTBFbE1qSjNKVEl5SlRKREpUSXllU1V5TWlVelFTVXlNakFsTWpJbE4wUWxNa01sTjBJbE1qSmhZM1JwYjI0bE1qSWxNMEVsTWpKc2FXNWxKVEl5SlRKREpUSXllQ1V5TWlVelFTVXlNbmNsTWpJbE1rTWxNako1SlRJeUpUTkJKVEl5YUNVeU1pVTNSQ1V5UXlVM1FpVXlNbUZqZEdsdmJpVXlNaVV6UVNVeU1teHBibVVsTWpJbE1rTWxNako0SlRJeUpUTkJKVEl5TUNVeU1pVXlReVV5TW5rbE1qSWxNMEVsTWpKb0pUSXlKVGRFSlRKREpUZENKVEl5WVdOMGFXOXVKVEl5SlROQkpUSXlZMnh2YzJVbE1qSWxOMFFsTlVRbE4wUWxOVVFsTWtNbE1qSm1iMjUwVTNSNWJHVWxNaklsTTBFbE4wSWxOMFFsTWtNbE1qSjBaWGgwUW14dlkyc2xNaklsTTBFbE5VSWxOMElsTWpKd2IzTnBkR2x2YmlVeU1pVXpRU1UzUWlVeU1uZ2xNaklsTTBFd0pUSkRKVEl5ZVNVeU1pVXpRVEFsTWtNbE1qSjNKVEl5SlROQkpUSXlkeVV5TWlVeVF5VXlNbWdsTWpJbE0wRWxNakpvSlRJeUpUZEVKVEpESlRJeWRHVjRkQ1V5TWlVelFTVXlNaVZGTmlVNU5TVkNNQ1ZGTmlVNFJDVkJSU1ZGTmlWQk9DVkJNU1ZGTlNVNVJTVTRRaVZGTlNWQlJTVTVRU1ZGTkNWQ09TVTRPU1ZGUmlWQ1F5VTRReVZGTmlVNU5TVkNNQ1ZGTmlVNFJDVkJSU1ZGT0NWQk1TVkJPQ1ZGTnlWQ1FpVTVNeVZGTmlVNVJTVTROQ1ZGTmlVNU9DVkJNQ1ZGTlNWQ01DVTROQ1V5TWlVM1JDVTFSQ1V5UXlVeU1tRnVZMmh2Y25NbE1qSWxNMEVsTlVJbE4wSWxNako0SlRJeUpUTkJKVEl5ZHlVeVJqSWxNaklsTWtNbE1qSjVKVEl5SlROQkpUSXlNQ1V5TWlVM1JDVXlReVUzUWlVeU1uZ2xNaklsTTBFbE1qSjNKVEpHTWlVeU1pVXlReVV5TW5rbE1qSWxNMEVsTWpKb0pUSXlKVGRFSlRKREpUZENKVEl5ZUNVeU1pVXpRU1V5TWpBbE1qSWxNa01sTWpKNUpUSXlKVE5CSlRJeWFDVXlSaklsTWpJbE4wUWxNa01sTjBJbE1qSjRKVEl5SlROQkpUSXlkeVV5TWlVeVF5VXlNbmtsTWpJbE0wRWxNakpvSlRKR01pVXlNaVUzUkNVMVJDVTNSQ1V5UXlVeU1tZGhiM0JpWkhWQ2Nta3pORGt4TWpBbE1qSWxNMEVsTjBJbE1qSnBaQ1V5TWlVelFTVXlNbWRoYjNCaVpIVkNjbWt6TkRreE1qQWxNaklsTWtNbE1qSnVZVzFsSlRJeUpUTkJKVEl5YzNSaGJtUmhjbVJVWlhoMEpUSXlKVEpESlRJeWRHbDBiR1VsTWpJbE0wRWxNaklsTWpJbE1rTWxNakpqWVhSbFoyOXllU1V5TWlVelFTVXlNbk4wWVc1a1lYSmt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eVF5VXlNbXdsTWpJbE1rTWxNakowSlRJeUpUSkRKVEl5Y2lVeU1pVXlReVV5TW1JbE1qSWxOVVFsTWtNbE1qSmhkSFJ5YVdKMWRHVWxNaklsTTBFbE4wSWxNakpqYjI1MFlXbHVaWElsTWpJbE0wRm1ZV3h6WlNVeVF5VXlNblpwYzJsaWJHVWxNaklsTTBGMGNuVmxKVEpESlRJeWNtOTBZWFJoWW14bEpUSXlKVE5CZEhKMVpTVXlReVV5TW14cGJtdGhZbXhsSlRJeUpUTkJkSEoxWlNVeVF5VXlNbU52Ykd4aGNITmhZbXhsSlRJeUpUTkJabUZzYzJVbE1rTWxNakpqYjJ4c1lYQnpaV1FsTWpJbE0wRm1ZV3h6WlNVeVF5VXlNbVpwZUdWa1RHbHVheVV5TWlVelFXWmhiSE5sSlRKREpUSXliV0Z5YTJWeVQyWm1jMlYwSlRJeUpUTkJOU1UzUkNVeVF5VXlNbVJoZEdGQmRIUnlhV0oxZEdWekpUSXlKVE5CSlRWQ0pUVkVKVEpESlRJeWNISnZjSE1sTWpJbE0wRWxOMElsTWpKNEpUSXlKVE5CTXpJeExqVTVORE0yTkRJMU1EUTVOaVV5UXlVeU1ua2xNaklsTTBFek1UQXVNems1T1RrMU9EQXpPRE16SlRKREpUSXlkeVV5TWlVelFURXdNQ1V5UXlVeU1tZ2xNaklsTTBFME1DVXlReVV5TW5wcGJtUmxlQ1V5TWlVelFUVXhKVEpESlRJeVlXNW5iR1VsTWpJbE0wRXdKVGRFSlRKREpUSXljMmhoY0dWVGRIbHNaU1V5TWlVelFTVTNRaVV5TW1Gc2NHaGhKVEl5SlROQk1TVTNSQ1V5UXlVeU1teHBibVZUZEhsc1pTVXlNaVV6UVNVM1FpVTNSQ1V5UXlVeU1tWnBiR3hUZEhsc1pTVXlNaVV6UVNVM1FpVTNSQ1V5UXlVeU1uUm9aVzFsSlRJeUpUTkJKVGRDSlRkRUpUSkRKVEl5Y0dGMGFDVXlNaVV6UVNVMVFpVTNRaVV5TW14cGJtVlRkSGxzWlNVeU1pVXpRU1UzUWlVeU1teHBibVZYYVdSMGFDVXlNaVV6UVRBbE4wUWxNa01sTWpKbWFXeHNVM1I1YkdVbE1qSWxNMEVsTjBJbE1qSjBlWEJsSlRJeUpUTkJKVEl5Ym05dVpTVXlNaVUzUkNVeVF5VXlNbUZqZEdsdmJuTWxNaklsTTBFbE5VSWxOMElsTWpKaFkzUnBiMjRsTWpJbE0wRWxNakp0YjNabEpUSXlKVEpESlRJeWVDVXlNaVV6UVNVeU1qQWxNaklsTWtNbE1qSjVKVEl5SlROQkpUSXlNQ1V5TWlVM1JDVXlReVUzUWlVeU1tRmpkR2x2YmlVeU1pVXpRU1V5TW14cGJtVWxNaklsTWtNbE1qSjRKVEl5SlROQkpUSXlkeVV5TWlVeVF5VXlNbmtsTWpJbE0wRWxNakl3SlRJeUpUZEVKVEpESlRkQ0pUSXlZV04wYVc5dUpUSXlKVE5CSlRJeWJHbHVaU1V5TWlVeVF5VXlNbmdsTWpJbE0wRWxNakozSlRJeUpUSkRKVEl5ZVNVeU1pVXpRU1V5TW1nbE1qSWxOMFFsTWtNbE4wSWxNakpoWTNScGIyNGxNaklsTTBFbE1qSnNhVzVsSlRJeUpUSkRKVEl5ZUNVeU1pVXpRU1V5TWpBbE1qSWxNa01sTWpKNUpUSXlKVE5CSlRJeWFDVXlNaVUzUkNVeVF5VTNRaVV5TW1GamRHbHZiaVV5TWlVelFTVXlNbU5zYjNObEpUSXlKVGRFSlRWRUpUZEVKVFZFSlRKREpUSXlabTl1ZEZOMGVXeGxKVEl5SlROQkpUZENKVGRFSlRKREpUSXlkR1Y0ZEVKc2IyTnJKVEl5SlROQkpUVkNKVGRDSlRJeWNHOXphWFJwYjI0bE1qSWxNMEVsTjBJbE1qSjRKVEl5SlROQk1DVXlReVV5TW5rbE1qSWxNMEV3SlRKREpUSXlkeVV5TWlVelFTVXlNbmNsTWpJbE1rTWxNakpvSlRJeUpUTkJKVEl5YUNVeU1pVTNSQ1V5UXlVeU1uUmxlSFFsTWpJbE0wRWxNaklsUlRnbFFqQWxPRE1sUlRjbE9UUWxRVGdsUlRZbE9UVWxRakFsUlRZbE9FUWxRVVVsUlRZbE9FVWxRVFVsUlRVbE9FWWxRVE1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jZZVkpFWWxKUlZuSk9NekEyT1RjM0pUSXlKVE5CSlRkQ0pUSXlhV1FsTWpJbE0wRWxNako2WVZKRVlsSlJWbkpPTXpBMk9UYzNKVEl5SlRKREpUSXlibUZ0WlNVeU1pVXpRU1V5TW5OMFlXNWtZWEprVkdWNGRDVXlNaVV5UXlVeU1uUnBkR3hsSlRJeUpUTkJKVEl5SlRJeUpUSkRKVEl5WTJGMFpXZHZjbmtsTWpJbE0wRWxNakp6ZEdGdVpHRnlaQ1V5TWlVeVF5VXlNbWR5YjNWd0pUSXlKVE5CSlRJeUpUSXlKVEpESlRJeVozSnZkWEJPWVcxbEpUSXlKVE5CYm5Wc2JDVXlReVV5TW14dlkydGxaQ1V5TWlVelFXWmhiSE5sSlRKREpUSXliR2x1YXlVeU1pVXpRU1V5TWlVeU1pVXlReVV5TW1Ob2FXeGtjbVZ1SlRJeUpUTkJKVFZDSlRWRUpUSkRKVEl5Y0dGeVpXNTBKVEl5SlROQkpUSXlKVEl5SlRKREpUSXljbVZ6YVhwbFJHbHlKVEl5SlROQkpUVkNKVEl5ZEd3bE1qSWxNa01sTWpKMGNpVXlNaVV5UXlVeU1tSnlKVEl5SlRKREpUSXlZbXdsTWpJbE1rTWxNakpzSlRJeUpUSkRKVEl5ZENVeU1pVXlReVV5TW5JbE1qSWxNa01sTWpKaU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tYVhobFpFeHBibXNsTWpJbE0wRm1ZV3h6WlNVeVF5VXlNbTFoY210bGNrOW1abk5sZENVeU1pVXpRVFVsTjBRbE1rTWxNakprWVhSaFFYUjBjbWxpZFhSbGN5VXlNaVV6UVNVMVFpVTFSQ1V5UXlVeU1uQnliM0J6SlRJeUpUTkJKVGRDSlRJeWVDVXlNaVV6UVRVME1pNDJNREF3TURZeE1ETTFNVFUySlRKREpUSXllU1V5TWlVelFUSTVNeTR6T1RrNU9UYzNNVEV4T0RFMk5DVXlReVV5TW5jbE1qSWxNMEV4TURBbE1rTWxNakpvSlRJeUpUTkJOREFsTWtNbE1qSjZhVzVrWlhnbE1qSWxNMEUxTkNVeVF5VXlNbUZ1WjJ4bEpUSXlKVE5CTUNVM1JDVXlReVV5TW5Ob1lYQmxVM1I1YkdVbE1qSWxNMEVsTjBJbE1qSmhiSEJvWVNVeU1pVXpRVEVsTjBRbE1rTWxNakpzYVc1bFUzUjViR1VsTWpJbE0wRWxOMElsTjBRbE1rTWxNakptYVd4c1UzUjViR1VsTWpJbE0wRWxOMElsTjBRbE1rTWxNakowYUdWdFpTVXlNaVV6UVNVM1FpVTNSQ1V5UXlVeU1uQmhkR2dsTWpJbE0wRWxOVUlsTjBJbE1qSnNhVzVsVTNSNWJHVWxNaklsTTBFbE4wSWxNakpzYVc1bFYybGtkR2dsTWpJbE0wRXdKVGRFSlRKREpUSXlabWxzYkZOMGVXeGxKVEl5SlROQkpUZENKVEl5ZEhsd1pTVXlNaVV6UVNVeU1tNXZibVVsTWpJbE4wUWxNa01sTWpKaFkzUnBiMjV6SlRJeUpUTkJKVFZDSlRkQ0pUSXlZV04wYVc5dUpUSXlKVE5CSlRJeWJXOTJaU1V5TWlVeVF5VXlNbmdsTWpJbE0wRWxNakl3SlRJeUpUSkRKVEl5ZVNVeU1pVXpRU1V5TWpBbE1qSWxOMFFsTWtNbE4wSWxNakpoWTNScGIyNGxNaklsTTBFbE1qSnNhVzVsSlRJeUpUSkRKVEl5ZUNVeU1pVXpRU1V5TW5jbE1qSWxNa01sTWpKNUpUSXlKVE5CSlRJeU1DVXlNaVUzUkNVeVF5VTNRaVV5TW1GamRHbHZiaVV5TWlVelFTVXlNbXhwYm1VbE1qSWxNa01sTWpKNEpUSXlKVE5CSlRJeWR5VXlNaVV5UXlVeU1ua2xNaklsTTBFbE1qSm9KVEl5SlRkRUpUSkRKVGRDSlRJeVlXTjBhVzl1SlRJeUpUTkJKVEl5YkdsdVpTVXlNaVV5UXlVeU1uZ2xNaklsTTBFbE1qSXdKVEl5SlRKREpUSXllU1V5TWlVelFTVXlNbWdsTWpJbE4wUWxNa01sTjBJbE1qSmhZM1JwYjI0bE1qSWxNMEVsTWpKamJHOXpaU1V5TWlVM1JDVTFSQ1UzUkNVMVJDVXlReVV5TW1admJuUlRkSGxzWlNVeU1pVXpRU1UzUWlVM1JDVXlReVV5TW5SbGVIUkNiRzlqYXlVeU1pVXpRU1UxUWlVM1FpVXlNbkJ2YzJsMGFXOXVKVEl5SlROQkpUZENKVEl5ZUNVeU1pVXpRVEFsTWtNbE1qSjVKVEl5SlROQk1DVXlReVV5TW5jbE1qSWxNMEVsTWpKM0pUSXlKVEpESlRJeWFDVXlNaVV6UVNVeU1tZ2xNaklsTjBRbE1rTWxNakowWlhoMEpUSXlKVE5CSlRJeVFWQkpKVVU0SlVGR0pVSTNKVVUySlVJeEpUZ3l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WJGZENURXhDZFV4VFlqQTVNRFF5TXlVeU1pVXpRU1UzUWlVeU1tbGtKVEl5SlROQkpUSXliRmRDVEV4Q2RVeFRZakE1TURReU15VXlNaVV5UXlVeU1tNWhiV1VsTWpJbE0wRWxNakowWlhoMEpUSXlKVEpESlRJeWRHbDBiR1VsTWpJbE0wRWxNaklsUlRZbE9UWWxPRGNsUlRZbE9VTWxRVU1sTWpJbE1rTWxNakpqWVhSbFoyOXllU1V5TWlVelFTVXlNbUpoYzJsak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V5UXlVeU1td2xNaklsTWtNbE1qSjBKVEl5SlRKREpUSXljaVV5TWlVeVF5VXlNbUlsTWpJbE5VUWxNa01sTWpKaGRIUnlhV0oxZEdVbE1qSWxNMEVsTjBJbE1qSmpiMjUwWVdsdVpYSWxNaklsTTBGbVlXeHpaU1V5UXlVeU1uWnBjMmxpYkdVbE1qSWxNMEYwY25WbEpUSkRKVEl5Y205MFlYUmhZbXhsSlRJeUpUTkJkSEoxWlNVeVF5VXlNbXhwYm10aFlteGxKVEl5SlROQmRISjFaU1V5UXlVeU1tTnZiR3hoY0hOaFlteGxKVEl5SlROQlptRnNjMlVsTWtNbE1qSmpiMnhzWVhCelpXUWxNaklsTTBGbVlXeHpaU1V5UXlVeU1tWnBlR1ZrVEdsdWF5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SR3hVUjNkdVZGRndUekEwTnpBd015VXlNaVUzUkNVeVF5VTNRaVV5TW01aGJXVWxNaklsTTBFbE1qSWxSVFVsT1RBbE9FUWxSVGNsUVRjbFFqQWxNaklsTWtNbE1qSjBlWEJsSlRJeUpUTkJKVEl5YzNSeWFXNW5KVEl5SlRKREpUSXlkbUZzZFdVbE1qSWxNMEVsTWpJbE1qSWxNa01sTWpKallYUmxaMjl5ZVNVeU1pVXpRU1V5TW1SbFptRjFiSFFsTWpJbE1rTWxNakpwWkNVeU1pVXpRU1V5TW1GR1NGVjVhVVZaWW5ZM01ESTFORE1sTWpJbE4wUWxNa01sTjBJbE1qSnVZVzFsSlRJeUpUTkJKVEl5SlVVMkpUZzVKVGd3SlVVMkpUbERKVGc1SlVVNEpUZ3dKVGcxSlRJeUpUSkRKVEl5ZEhsd1pTVXlNaVV6UVNVeU1uTjBjbWx1WnlVeU1pVXlReVV5TW5aaGJIVmxKVEl5SlROQkpUSXlKVEl5SlRKREpUSXlZMkYwWldkdmNua2xNaklsTTBFbE1qSmtaV1poZFd4MEpUSXlKVEpESlRJeWFXUWxNaklsTTBFbE1qSnZkRmhhV2tSc1IxWnVNRGMxTmpNMEpUSXlKVGRFSlRKREpUZENKVEl5Ym1GdFpTVXlNaVV6UVNVeU1pVkZPQ1ZDUmlVNVJTVkZOaVU0UlNWQk5TVXlNaVV5UXlVeU1uUjVjR1VsTWpJbE0wRWxNakpzYVc1ckpUSXlKVEpESlRJeWRtRnNkV1VsTWpJbE0wRWxNaklsTWpJbE1rTWxNakpqWVhSbFoyOXllU1V5TWlVelFTVXlNbVJsWm1GMWJIUWxNaklsTWtNbE1qSnBaQ1V5TWlVelFTVXlNa2RUU1hWcFVXUk5hV1V4TkRZeU9EUWxNaklsTjBRbE1rTWxOMElsTWpKdVlXMWxKVEl5SlROQkpUSXlKVVUwSlVKRkpVSkdKVVUzSlVGREpVSkJKVEl5SlRKREpUSXlkSGx3WlNVeU1pVXpRU1V5TW5OMGNtbHVaeVV5TWlVeVF5VXlNblpoYkhWbEpUSXlKVE5CSlRJeUpUSXlKVEpESlRJeVkyRjBaV2R2Y25rbE1qSWxNMEVsTWpKa1pXWmhkV3gwSlRJeUpUSkRKVEl5YVdRbE1qSWxNMEVsTWpKVlpVbHFZbGgyV21saU1qa3lORGswSlRJeUpUZEVKVFZFSlRKREpUSXljSEp2Y0hNbE1qSWxNMEVsTjBJbE1qSjRKVEl5SlROQk5qTTJMall3TURBd05qRXdNelV4TlRZbE1rTWxNako1SlRJeUpUTkJNamswTGpVNU9UazVPRFEzTkRFeU1URWxNa01sTWpKM0pUSXlKVE5CTVRRMkxqTTVPVGs1TXpnNU5qUTRORE00SlRKREpUSXlhQ1V5TWlVelFUUXdKVEpESlRJeWVtbHVaR1Y0SlRJeUpUTkJOVFVsTWtNbE1qSmhibWRzWlNVeU1pVXpRVEFsTjBRbE1rTWxNakp6YUdGd1pWTjBlV3hsSlRJeUpUTkJKVGRDSlRJeVlXeHdhR0VsTWpJbE0wRXhKVGRFSlRKREpUSXliR2x1WlZOMGVXeGxKVEl5SlROQkpUZENKVEl5YkdsdVpWZHBaSFJvSlRJeUpUTkJNUzQxSlRkRUpUSkRKVEl5Wm1sc2JGTjBlV3hsSlRJeUpUTkJKVGRDSlRkRUpUSkRKVEl5ZEdobGJXVWxNaklsTTBFbE4wSWxOMFFsTWtNbE1qSndZWFJvSlRJeUpUTkJKVFZDSlRkQ0pUSXliR2x1WlZOMGVXeGxKVEl5SlROQkpUZENKVEl5YkdsdVpWZHBaSFJvSlRJeUpUTkJNQ1UzUkNVeVF5VXlNbVpwYkd4VGRIbHNaU1V5TWlVelFTVTNRaVV5TW5SNWNHVWxNaklsTTBFbE1qSnViMjVsSlRJeUpUZEVKVEpESlRJeVlXTjBhVzl1Y3lVeU1pVXpRU1UxUWlVM1FpVXlNbUZqZEdsdmJpVXlNaVV6UVNVeU1tMXZkbVVsTWpJbE1rTWxNako0SlRJeUpUTkJKVEl5TUNVeU1pVXlReVV5TW5rbE1qSWxNMEVsTWpJd0pUSXlKVGRFSlRKREpUZENKVEl5WVdOMGFXOXVKVEl5SlROQkpUSXliR2x1WlNVeU1pVXlReVV5TW5nbE1qSWxNMEVsTWpKM0pUSXlKVEpESlRJeWVTVXlNaVV6UVNVeU1qQWxNaklsTjBRbE1rTWxOMElsTWpKaFkzUnBiMjRsTWpJbE0wRWxNakpzYVc1bEpUSXlKVEpESlRJeWVDVXlNaVV6UVNVeU1uY2xNaklsTWtNbE1qSjVKVEl5SlROQkpUSXlhQ1V5TWlVM1JDVXlReVUzUWlVeU1tRmpkR2x2YmlVeU1pVXpRU1V5TW14cGJtVWxNaklsTWtNbE1qSjRKVEl5SlROQkpUSXlNQ1V5TWlVeVF5VXlNbmtsTWpJbE0wRWxNakpvSlRJeUpUZEVKVEpESlRkQ0pUSXlZV04wYVc5dUpUSXlKVE5CSlRJeVkyeHZjMlVsTWpJbE4wUWxOVVFsTjBRbE5VUWxNa01sTWpKbWIyNTBVM1I1YkdVbE1qSWxNMEVsTjBJbE4wUWxNa01sTWpKMFpYaDBRbXh2WTJzbE1qSWxNMEVsTlVJbE4wSWxNakp3YjNOcGRHbHZiaVV5TWlVelFTVTNRaVV5TW5nbE1qSWxNMEV3SlRKREpUSXllU1V5TWlVelFUQWxNa01sTWpKM0pUSXlKVE5CSlRJeWR5VXlNaVV5UXlVeU1tZ2xNaklsTTBFbE1qSm9KVEl5SlRkRUpUSkRKVEl5ZEdWNGRDVXlNaVV6UVNVeU1pVkZOeVU1TkNWQk9DVkZOaVU0T0NWQ055VkZOaVU1TlNWQ01DVkZOaVU0UkNWQlJTVkZOU1ZCUkNVNU9DVkZOU1U0UmlVNU5pVkZOaVU1TXlVNFJDVkZOQ1ZDUkNVNVF5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1aWVVsQnhkbXRoV25ZeU9EVTJPVGNsTWpJbE0wRWxOMElsTWpKcFpDVXlNaVV6UVNVeU1tWllVbEJ4ZG10aFduWXlPRFUyT1RjbE1qSWxNa01sTWpKdVlXMWxKVEl5SlROQkpUSXlkR1Y0ZENVeU1pVXlReVV5TW5ScGRHeGxKVEl5SlROQkpUSXlKVVUySlRrMkpUZzNKVVUySlRsREpVRkRKVEl5SlRKREpUSXlZMkYwWldkdmNua2xNaklsTTBFbE1qSmlZWE5wWXlVeU1pVXlReVV5TW1keWIzVndKVEl5SlROQkpUSXlKVEl5SlRKREpUSXlaM0p2ZFhCT1lXMWxKVEl5SlROQmJuVnNiQ1V5UXlVeU1teHZZMnRsWkNVeU1pVXpRV1poYkhObEpUSkRKVEl5YkdsdWF5VXlNaVV6UVNVeU1pVXlNaVV5UXlVeU1tTm9hV3hrY21WdUpUSXlKVE5CSlRWQ0pUVkVKVEpESlRJeWNHRnlaVzUwSlRJeUpUTkJKVEl5SlRJeUpUSkRKVEl5Y21WemFYcGxSR2x5SlRJeUpUTkJKVFZDSlRJeWRHd2xNaklsTWtNbE1qSjBjaVV5TWlVeVF5VXlNbUp5SlRJeUpUSkRKVEl5WW13bE1qSWxNa01sTWpKc0pUSXlKVEpESlRJeWRDVXlNaVV5UXlVeU1uSWxNaklsTWtNbE1qSml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bWFYaGxaRXhwYm1zbE1qSWxNMEZtWVd4elpTVXlReVV5TW0xaGNtdGxjazltWm5ObGRDVXlNaVV6UVRVbE4wUWxNa01sTWpKa1lYUmhRWFIwY21saWRYUmxjeVV5TWlVelFTVTFRaVUzUWlVeU1tNWhiV1VsTWpJbE0wRWxNaklsUlRVbFFrRWxPRVlsUlRVbE9FWWxRamNsTWpJbE1rTWxNakowZVhCbEpUSXlKVE5CSlRJeWJuVnRZbVZ5SlRJeUpUSkRKVEl5ZG1Gc2RXVWxNaklsTTBFbE1qSWxNaklsTWtNbE1qSmpZWFJsWjI5eWVTVXlNaVV6UVNVeU1tUmxabUYxYkhRbE1qSWxNa01sTWpKcFpDVXlNaVV6UVNVeU1rNXhXbk5pVDI5YVZXVTNNalUyTURBbE1qSWxOMFFsTWtNbE4wSWxNakp1WVcxbEpUSXlKVE5CSlRJeUpVVTFKVGt3SlRoRUpVVTNKVUUzSlVJd0pUSXlKVEpESlRJeWRIbHdaU1V5TWlVelFTVXlNbk4wY21sdVp5VXlNaVV5UXlVeU1uWmhiSFZsSlRJeUpUTkJKVEl5SlRJeUpUSkRKVEl5WTJGMFpXZHZjbmtsTWpJbE0wRWxNakprWldaaGRXeDBKVEl5SlRKREpUSXlhV1FsTWpJbE0wRWxNakpSUjA5SFkweGlabTUwTmpnMk1ERTBKVEl5SlRkRUpUSkRKVGRDSlRJeWJtRnRaU1V5TWlVelFTVXlNaVZGTmlVNE9TVTRNQ1ZGTmlVNVF5VTRPU1ZGT0NVNE1DVTROU1V5TWlVeVF5VXlNblI1Y0dVbE1qSWxNMEVsTWpKemRISnBibWNsTWpJbE1rTWxNakoyWVd4MVpTVXlNaVV6UVNVeU1pVXlNaVV5UXlVeU1tTmhkR1ZuYjNKNUpUSXlKVE5CSlRJeVpHVm1ZWFZzZENVeU1pVXlReVV5TW1sa0pUSXlKVE5CSlRJeVYzbDViRkY2WjFWTlpUVXhNak01TnlVeU1pVTNSQ1V5UXlVM1FpVXlNbTVoYldVbE1qSWxNMEVsTWpJbFJUZ2xRa1lsT1VVbFJUWWxPRVVsUVRVbE1qSWxNa01sTWpKMGVYQmxKVEl5SlROQkpUSXliR2x1YXlVeU1pVXlReVV5TW5aaGJIVmxKVEl5SlROQkpUSXlKVEl5SlRKREpUSXlZMkYwWldkdmNua2xNaklsTTBFbE1qSmtaV1poZFd4MEpUSXlKVEpESlRJeWFXUWxNaklsTTBFbE1qSjJiRXBGVkVsaGVsVlNNekV5T1RnekpUSXlKVGRFSlRKREpUZENKVEl5Ym1GdFpTVXlNaVV6UVNVeU1pVkZOQ1ZDUlNWQ1JpVkZOeVZCUXlWQ1FTVXlNaVV5UXlVeU1uUjVjR1VsTWpJbE0wRWxNakp6ZEhKcGJtY2xNaklsTWtNbE1qSjJZV3gxWlNVeU1pVXpRU1V5TWlVeU1pVXlReVV5TW1OaGRHVm5iM0o1SlRJeUpUTkJKVEl5WkdWbVlYVnNkQ1V5TWlVeVF5VXlNbWxrSlRJeUpUTkJKVEl5UkdWcVVHaEdUMUZqYkRRME5qRTFNQ1V5TWlVM1JDVTFSQ1V5UXlVeU1uQnliM0J6SlRJeUpUTkJKVGRDSlRJeWVDVXlNaVV6UVRnME1DNDBORFkyTkRVeU1UTXlNall5SlRKREpUSXllU1V5TWlVelFUUXpNUzQxT1RrNU9UZzBOelF4TWpFeEpUSkRKVEl5ZHlVeU1pVXpRVEV3TUNVeVF5VXlNbWdsTWpJbE0wRTBNQ1V5UXlVeU1ucHBibVJsZUNVeU1pVXpRVFUzSlRKREpUSXlZVzVuYkdVbE1qSWxNMEV3SlRkRUpUSkRKVEl5YzJoaGNHVlRkSGxzWlNVeU1pVXpRU1UzUWlVeU1tRnNjR2hoSlRJeUpUTkJNU1UzUkNVeVF5VXlNbXhwYm1WVGRIbHNaU1V5TWlVelFTVTNRaVV5TW14cGJtVlhhV1IwYUNVeU1pVXpRVEV1TlNVM1JDVXlReVV5TW1acGJHeFRkSGxzWlNVeU1pVXpRU1UzUWlVM1JDVXlReVV5TW5Sb1pXMWxKVEl5SlROQkpUZENKVGRFSlRKREpUSXljR0YwYUNVeU1pVXpRU1UxUWlVM1FpVXlNbXhwYm1WVGRIbHNaU1V5TWlVelFTVTNRaVV5TW14cGJtVlhhV1IwYUNVeU1pVXpRVEFsTjBRbE1rTWxNakptYVd4c1UzUjViR1VsTWpJbE0wRWxOMElsTWpKMGVYQmxKVEl5SlROQkpUSXlibTl1WlNVeU1pVTNSQ1V5UXlVeU1tRmpkR2x2Ym5NbE1qSWxNMEVsTlVJbE4wSWxNakpoWTNScGIyNGxNaklsTTBFbE1qSnRiM1psSlRJeUpUSkRKVEl5ZUNVeU1pVXpRU1V5TWpBbE1qSWxNa01sTWpKNUpUSXlKVE5CSlRJeU1DVXlNaVUzUkNVeVF5VTNRaVV5TW1GamRHbHZiaVV5TWlVelFTVXlNbXhwYm1VbE1qSWxNa01sTWpKNEpUSXlKVE5CSlRJeWR5VXlNaVV5UXlVeU1ua2xNaklsTTBFbE1qSXdKVEl5SlRkRUpUSkRKVGRDSlRJeVlXTjBhVzl1SlRJeUpUTkJKVEl5YkdsdVpTVXlNaVV5UXlVeU1uZ2xNaklsTTBFbE1qSjNKVEl5SlRKREpUSXllU1V5TWlVelFTVXlNbWdsTWpJbE4wUWxNa01sTjBJbE1qSmhZM1JwYjI0bE1qSWxNMEVsTWpKc2FXNWxKVEl5SlRKREpUSXllQ1V5TWlVelFTVXlNakFsTWpJbE1rTWxNako1SlRJeUpUTkJKVEl5YUNVeU1pVTNSQ1V5UXlVM1FpVXlNbUZqZEdsdmJpVXlNaVV6UVNVeU1tTnNiM05sSlRJeUpUZEVKVFZFSlRkRUpUVkVKVEpESlRJeVptOXVkRk4wZVd4bEpUSXlKVE5CSlRkQ0pUZEVKVEpESlRJeWRHVjRkRUpzYjJOckpUSXlKVE5CSlRWQ0pUZENKVEl5Y0c5emFYUnBiMjRsTWpJbE0wRWxOMElsTWpKNEpUSXlKVE5CTUNVeVF5VXlNbmtsTWpJbE0wRXdKVEpESlRJeWR5VXlNaVV6UVNVeU1uY2xNaklsTWtNbE1qSm9KVEl5SlROQkpUSXlhQ1V5TWlVM1JDVXlReVV5TW5SbGVIUWxNaklsTTBFbE1qSWxSVFlsT0VNbE9EY2xSVFlsUVRBbE9EY2xSVFlsT1RVbFFqQWxSVFlsT0VRbFFVV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4wUWxNa01sTWpKU1kyMWxZM0YwUkVsaE5USTJNek0wSlRJeUpUTkJKVGRDSlRJeWFXUWxNaklsTTBFbE1qSlNZMjFsWTNGMFJFbGhOVEkyTXpNMEpUSXlKVEpESlRJeWJtRnRaU1V5TWlVelFTVXlNbk4wWVc1a1lYSmtWR1Y0ZENVeU1pVXlReVV5TW5ScGRHeGxKVEl5SlROQkpUSXlKVEl5SlRKREpUSXlZMkYwWldkdmNua2xNaklsTTBFbE1qSnpkR0Z1WkdGeVpDVXlNaVV5UXlVeU1tZHliM1Z3SlRJeUpUTkJKVEl5SlRJeUpUSkRKVEl5WjNKdmRYQk9ZVzFsSlRJeUpUTkJiblZzYkNVeVF5VXlNbXh2WTJ0bFpDVXlNaVV6UVdaaGJITmxKVEpESlRJeWJHbHVheVV5TWlVelFTVXlNaVV5TWlVeVF5VXlNbU5vYVd4a2NtVnVKVEl5SlROQkpUVkNKVFZFSlRKREpUSXljR0Z5Wlc1MEpUSXlKVE5CSlRJeUpUSXlKVEpESlRJeWNtVnphWHBsUkdseUpUSXlKVE5CSlRWQ0pUSXlkR3dsTWpJbE1rTWxNakowY2lVeU1pVXlReVV5TW1KeUpUSXlKVEpESlRJeVltd2xNaklsTWtNbE1qSnNKVEl5SlRKREpUSXlkQ1V5TWlVeVF5VXlNbklsTWpJbE1rTWxNakppSlRJeUpUVkVKVEpESlRJeVlYUjBjbWxpZFhSbEpUSXlKVE5CSlRkQ0pUSXlZMjl1ZEdGcGJtVnlKVEl5SlROQlptRnNjMlVsTWtNbE1qSjJhWE5wWW14bEpUSXlKVE5CZEhKMVpTVXlReVV5TW5KdmRHRjBZV0pzWlNVeU1pVXpRWFJ5ZFdVbE1rTWxNakpzYVc1cllXSnNaU1V5TWlVelFYUnlkV1VsTWtNbE1qSmpiMnhzWVhCellXSnNaU1V5TWlVelFXWmhiSE5sSlRKREpUSXlZMjlzYkdGd2MyVmtKVEl5SlROQlptRnNjMlVsTWtNbE1qSm1hWGhsWkV4cGJtc2xNaklsTTBGbVlXeHpaU1V5UXlVeU1tMWhjbXRsY2s5bVpuTmxkQ1V5TWlVelFUVWxOMFFsTWtNbE1qSmtZWFJoUVhSMGNtbGlkWFJsY3lVeU1pVXpRU1UxUWlVMVJDVXlReVV5TW5CeWIzQnpKVEl5SlROQkpUZENKVEl5ZUNVeU1pVXpRVGsxTXk0Mk1EQXdNRFl4TURNMU1UVTJKVEpESlRJeWVTVXlNaVV6UVRRM01TNDFPVGs1T1RnME56UXhNakV4SlRKREpUSXlkeVV5TWlVelFURXdNQ1V5UXlVeU1tZ2xNaklsTTBFME1DVXlReVV5TW5wcGJtUmxlQ1V5TWlVelFUVTVKVEpESlRJeVlXNW5iR1VsTWpJbE0wRXdKVGRFSlRKREpUSXljMmhoY0dWVGRIbHNaU1V5TWlVelFTVTNRaVV5TW1Gc2NHaGhKVEl5SlROQk1TVTNSQ1V5UXlVeU1teHBibVZUZEhsc1pTVXlNaVV6UVNVM1FpVTNSQ1V5UXlVeU1tWnBiR3hUZEhsc1pTVXlNaVV6UVNVM1FpVTNSQ1V5UXlVeU1uUm9aVzFsSlRJeUpUTkJKVGRDSlRkRUpUSkRKVEl5Y0dGMGFDVXlNaVV6UVNVMVFpVTNRaVV5TW14cGJtVlRkSGxzWlNVeU1pVXpRU1UzUWlVeU1teHBibVZYYVdSMGFDVXlNaVV6UVRBbE4wUWxNa01sTWpKbWFXeHNVM1I1YkdVbE1qSWxNMEVsTjBJbE1qSjBlWEJsSlRJeUpUTkJKVEl5Ym05dVpTVXlNaVUzUkNVeVF5VXlNbUZqZEdsdmJuTWxNaklsTTBFbE5VSWxOMElsTWpKaFkzUnBiMjRsTWpJbE0wRWxNakp0YjNabEpUSXlKVEpESlRJeWVDVXlNaVV6UVNVeU1qQWxNaklsTWtNbE1qSjVKVEl5SlROQkpUSXlNQ1V5TWlVM1JDVXlReVUzUWlVeU1tRmpkR2x2YmlVeU1pVXpRU1V5TW14cGJtVWxNaklsTWtNbE1qSjRKVEl5SlROQkpUSXlkeVV5TWlVeVF5VXlNbmtsTWpJbE0wRWxNakl3SlRJeUpUZEVKVEpESlRkQ0pUSXlZV04wYVc5dUpUSXlKVE5CSlRJeWJHbHVaU1V5TWlVeVF5VXlNbmdsTWpJbE0wRWxNakozSlRJeUpUSkRKVEl5ZVNVeU1pVXpRU1V5TW1nbE1qSWxOMFFsTWtNbE4wSWxNakpoWTNScGIyNGxNaklsTTBFbE1qSnNhVzVsSlRJeUpUSkRKVEl5ZUNVeU1pVXpRU1V5TWpBbE1qSWxNa01sTWpKNUpUSXlKVE5CSlRJeWFDVXlNaVUzUkNVeVF5VTNRaVV5TW1GamRHbHZiaVV5TWlVelFTVXlNbU5zYjNObEpUSXlKVGRFSlRWRUpUZEVKVFZFSlRKREpUSXlabTl1ZEZOMGVXeGxKVEl5SlROQkpUZENKVGRFSlRKREpUSXlkR1Y0ZEVKc2IyTnJKVEl5SlROQkpUVkNKVGRDSlRJeWNHOXphWFJwYjI0bE1qSWxNMEVsTjBJbE1qSjRKVEl5SlROQk1DVXlReVV5TW5rbE1qSWxNMEV3SlRKREpUSXlkeVV5TWlVelFTVXlNbmNsTWpJbE1rTWxNakpvSlRJeUpUTkJKVEl5YUNVeU1pVTNSQ1V5UXlVeU1uUmxlSFFsTWpJbE0wRWxNakp5WlhGMVpYTjB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ZEVKVEpESlRJeWRFOVpRM1ZvV1dKNlZ6VXdOelF3TXlVeU1pVXpRU1UzUWlVeU1tbGtKVEl5SlROQkpUSXlkRTlaUTNWb1dXSjZWelV3TnpRd015VXlNaVV5UXlVeU1tNWhiV1VsTWpJbE0wRWxNakp5WldOMFlXNW5iR1VsTWpJbE1rTWxNakowYVhSc1pTVXlNaVV6UVNVeU1pVkZOeVU1UmlWQk9TVkZOU1ZDUkNWQk1pVXlNaVV5UXlVeU1tTmhkR1ZuYjNKNUpUSXlKVE5CSlRJeVltRnphV01sTWpJbE1rTWxNakpuY205MWNDVXlNaVV6UVNVeU1pVXlNaVV5UXlVeU1tZHliM1Z3VG1GdFpTVXlNaVV6UVc1MWJHd2xNa01sTWpKc2IyTnJaV1FsTWpJbE0wRm1ZV3h6WlNVeVF5VXlNbXhwYm1zbE1qSWxNMEVsTWpJbE1qSWxNa01sTWpKamFHbHNaSEpsYmlVeU1pVXpRU1UxUWlVMVJDVXlReVV5TW5CaGNtVnVkQ1V5TWlVelFTVXlNaVV5TWlVeVF5VXlNbkpsYzJsNlpVUnBjaVV5TWlVelFTVTFRaVV5TW5Sc0pUSXlKVEpESlRJeWRISWxNaklsTWtNbE1qSmljaVV5TWlVeVF5VXlNbUpzSlRJeUpUSkRKVEl5YkNVeU1pVXlReVV5TW5RbE1qSWxNa01sTWpKeUpUSXlKVEpESlRJeVlp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Wm1sNFpXUk1hVzVySlRJeUpUTkJabUZzYzJVbE1rTWxNakp0WVhKclpYSlBabVp6WlhRbE1qSWxNMEUxSlRkRUpUSkRKVEl5WkdGMFlVRjBkSEpwWW5WMFpYTWxNaklsTTBFbE5VSWxOMElsTWpKdVlXMWxKVEl5SlROQkpUSXlKVVUxSlVKQkpUaEdKVVUxSlRoR0pVSTNKVEl5SlRKREpUSXlkSGx3WlNVeU1pVXpRU1V5TW01MWJXSmxjaVV5TWlVeVF5VXlNblpoYkhWbEpUSXlKVE5CSlRJeUpUSXlKVEpESlRJeVkyRjBaV2R2Y25rbE1qSWxNMEVsTWpKa1pXWmhkV3gwSlRJeUpUSkRKVEl5YVdRbE1qSWxNMEVsTWpKaldtUnZiRnBaYld0M01UYzRNek0wSlRJeUpUZEVKVEpESlRkQ0pUSXlibUZ0WlNVeU1pVXpRU1V5TWlWRk5TVTVNQ1U0UkNWRk55VkJOeVZDTUNVeU1pVXlReVV5TW5SNWNHVWxNaklsTTBFbE1qSnpkSEpwYm1jbE1qSWxNa01sTWpKMllXeDFaU1V5TWlVelFTVXlNaVV5TWlVeVF5VXlNbU5oZEdWbmIzSjVKVEl5SlROQkpUSXlaR1ZtWVhWc2RDVXlNaVV5UXlVeU1tbGtKVEl5SlROQkpUSXlaVlpZVW1aVWIwWnJRalk1TmpRNU5DVXlNaVUzUkNVeVF5VTNRaVV5TW01aGJXVWxNaklsTTBFbE1qSWxSVFlsT0RrbE9EQWxSVFlsT1VNbE9Ea2xSVGdsT0RBbE9EVWxNaklsTWtNbE1qSjBlWEJsSlRJeUpUTkJKVEl5YzNSeWFXNW5KVEl5SlRKREpUSXlkbUZzZFdVbE1qSWxNMEVsTWpJbE1qSWxNa01sTWpKallYUmxaMjl5ZVNVeU1pVXpRU1V5TW1SbFptRjFiSFFsTWpJbE1rTWxNakpwWkNVeU1pVXpRU1V5TWxocFRHRmphbXh1ZWtZeE9UYzBORFlsTWpJbE4wUWxNa01sTjBJbE1qSnVZVzFsSlRJeUpUTkJKVEl5SlVVNEpVSkdKVGxGSlVVMkpUaEZKVUUxSlRJeUpUSkRKVEl5ZEhsd1pTVXlNaVV6UVNVeU1teHBibXNsTWpJbE1rTWxNakoyWVd4MVpTVXlNaVV6UVNVeU1pVXlNaVV5UXlVeU1tTmhkR1ZuYjNKNUpUSXlKVE5CSlRJeVpHVm1ZWFZzZENVeU1pVXlReVV5TW1sa0pUSXlKVE5CSlRJeWNHUjVkMnBJZDNGWGRqWTRPRGs0T0NVeU1pVTNSQ1V5UXlVM1FpVXlNbTVoYldVbE1qSWxNMEVsTWpJbFJUUWxRa1VsUWtZbFJUY2xRVU1sUWtFbE1qSWxNa01sTWpKMGVYQmxKVEl5SlROQkpUSXljM1J5YVc1bkpUSXlKVEpESlRJeWRtRnNkV1VsTWpJbE0wRWxNaklsTWpJbE1rTWxNakpqWVhSbFoyOXllU1V5TWlVelFTVXlNbVJsWm1GMWJIUWxNaklsTWtNbE1qSnBaQ1V5TWlVelFTVXlNa0p6Wm5Wa2JsSm5Sa0UyTnpFeE9EQWxNaklsTjBRbE5VUWxNa01sTWpKd2NtOXdjeVV5TWlVelFTVTNRaVV5TW5nbE1qSWxNMEV5T1RBdU5qQXdNREEyTVRBek5URTFOaVV5UXlVeU1ua2xNaklsTTBFMU1EVXVOakF3TURBd016Z3hORFk1T0NVeVF5VXlNbmNsTWpJbE0wRTROalFsTWtNbE1qSm9KVEl5SlROQk56TXVPVGs1T1RrNU9UazVPVGs1T1RRbE1rTWxNako2YVc1a1pYZ2xNaklsTTBFdE5DVXlReVV5TW1GdVoyeGxKVEl5SlROQk1DVTNSQ1V5UXlVeU1uTm9ZWEJsVTNSNWJHVWxNaklsTTBFbE4wSWxNakpoYkhCb1lTVXlNaVV6UVRFbE4wUWxNa01sTWpKc2FXNWxVM1I1YkdVbE1qSWxNMEVsTjBJbE1qSnNhVzVsVjJsa2RHZ2xNaklsTTBFeExqVWxNa01sTWpKc2FXNWxVM1I1YkdVbE1qSWxNMEVsTWpKa1lYTm9aV1FsTWpJbE1rTWxNakprY21GM1ZIbHdaU1V5TWlVelFTVXlNbTV2Ym1VbE1qSWxOMFFsTWtNbE1qSm1hV3hzVTNSNWJHVWxNaklsTTBFbE4wSWxNakowZVhCbEpUSXlKVE5CSlRJeWMyOXNhV1FsTWpJbE1rTWxNakpqYjJ4dmNpVXlNaVV6UVNVeU1qa3hKVEpETVRJeEpUSkRNak15SlRJeUpUSkRKVEl5WkhKaGQxUjVjR1VsTWpJbE0wRWxNakp1YjI1bEpUSXlKVGRFSlRKREpUSXlkR2hsYldVbE1qSWxNMEVsTjBJbE4wUWxNa01sTWpKd1lYUm9KVEl5SlROQkpUVkNKVGRDSlRJeVlXTjBhVzl1Y3lVeU1pVXpRU1UxUWlVM1FpVXlNbUZqZEdsdmJpVXlNaVV6UVNVeU1tMXZkbVVsTWpJbE1rTWxNako0SlRJeUpUTkJKVEl5TUNVeU1pVXlReVV5TW5rbE1qSWxNMEVsTWpJd0pUSXlKVGRFSlRKREpUZENKVEl5WVdOMGFXOXVKVEl5SlROQkpUSXliR2x1WlNVeU1pVXlReVV5TW5nbE1qSWxNMEVsTWpKM0pUSXlKVEpESlRJeWVTVXlNaVV6UVNVeU1qQWxNaklsTjBRbE1rTWxOMElsTWpKaFkzUnBiMjRsTWpJbE0wRWxNakpzYVc1bEpUSXlKVEpESlRJeWVDVXlNaVV6UVNVeU1uY2xNaklsTWtNbE1qSjVKVEl5SlROQkpUSXlhQ1V5TWlVM1JDVXlReVUzUWlVeU1tRmpkR2x2YmlVeU1pVXpRU1V5TW14cGJtVWxNaklsTWtNbE1qSjRKVEl5SlROQkpUSXlNQ1V5TWlVeVF5VXlNbmtsTWpJbE0wRWxNakpv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l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jJURlZEWm5KTWFuTkROakkwTlRnMUpUSXlKVE5CSlRkQ0pUSXlhV1FsTWpJbE0wRWxNakoyVEZWRFpuSk1hbk5ETmpJME5UZzFKVEl5SlRKREpUSXlibUZ0WlNVeU1pVXpRU1V5TW5SbGVIUWxNaklsTWtNbE1qSjBhWFJzWlNVeU1pVXpRU1V5TWlWRk5pVTVOaVU0TnlWRk5pVTVReVZCUXlVeU1pVXlReVV5TW1OaGRHVm5iM0o1SlRJeUpUTkJKVEl5WW1GemFXTW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KREpUSXliQ1V5TWlVeVF5VXlNblFsTWpJbE1rTWxNakp5SlRJeUpUSkRKVEl5WWl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4wSWxNakp1WVcxbEpUSXlKVE5CSlRJeUpVVTFKVUpCSlRoR0pVVTFKVGhHSlVJM0pUSXlKVEpESlRJeWRIbHdaU1V5TWlVelFTVXlNbTUxYldKbGNpVXlNaVV5UXlVeU1uWmhiSFZsSlRJeUpUTkJKVEl5SlRJeUpUSkRKVEl5WTJGMFpXZHZjbmtsTWpJbE0wRWxNakprWldaaGRXeDBKVEl5SlRKREpUSXlhV1FsTWpJbE0wRWxNakp6YzBsU2IwbGpaWEpCTlRjeE56QXlKVEl5SlRkRUpUSkRKVGRDSlRJeWJtRnRaU1V5TWlVelFTVXlNaVZGTlNVNU1DVTRSQ1ZGTnlWQk55VkNNQ1V5TWlVeVF5VXlNblI1Y0dVbE1qSWxNMEVsTWpKemRISnBibWNsTWpJbE1rTWxNakoyWVd4MVpTVXlNaVV6UVNVeU1pVXlNaVV5UXlVeU1tTmhkR1ZuYjNKNUpUSXlKVE5CSlRJeVpHVm1ZWFZzZENVeU1pVXlReVV5TW1sa0pUSXlKVE5CSlRJeVJWUmthVVZTWjI1V2J6UTFNakkzT0NVeU1pVTNSQ1V5UXlVM1FpVXlNbTVoYldVbE1qSWxNMEVsTWpJbFJUWWxPRGtsT0RBbFJUWWxPVU1sT0RrbFJUZ2xPREFsT0RVbE1qSWxNa01sTWpKMGVYQmxKVEl5SlROQkpUSXljM1J5YVc1bkpUSXlKVEpESlRJeWRtRnNkV1VsTWpJbE0wRWxNaklsTWpJbE1rTWxNakpqWVhSbFoyOXllU1V5TWlVelFTVXlNbVJsWm1GMWJIUWxNaklsTWtNbE1qSnBaQ1V5TWlVelFTVXlNa3B2VDBwaldtSkdXV2M1TURVME9Ua2xNaklsTjBRbE1rTWxOMElsTWpKdVlXMWxKVEl5SlROQkpUSXlKVVU0SlVKR0pUbEZKVVUySlRoRkpVRTFKVEl5SlRKREpUSXlkSGx3WlNVeU1pVXpRU1V5TW14cGJtc2xNaklsTWtNbE1qSjJZV3gxWlNVeU1pVXpRU1V5TWlVeU1pVXlReVV5TW1OaGRHVm5iM0o1SlRJeUpUTkJKVEl5WkdWbVlYVnNkQ1V5TWlVeVF5VXlNbWxrSlRJeUpUTkJKVEl5VGxwWlRHdDRZVTV1YkRJNE16Y3hOU1V5TWlVM1JDVXlReVUzUWlVeU1tNWhiV1VsTWpJbE0wRWxNaklsUlRRbFFrVWxRa1lsUlRjbFFVTWxRa0VsTWpJbE1rTWxNakowZVhCbEpUSXlKVE5CSlRJeWMzUnlhVzVuSlRJeUpUSkRKVEl5ZG1Gc2RXVWxNaklsTTBFbE1qSWxNaklsTWtNbE1qSmpZWFJsWjI5eWVTVXlNaVV6UVNVeU1tUmxabUYxYkhRbE1qSWxNa01sTWpKcFpDVXlNaVV6UVNVeU1rOVNiMVZDU0haaVpsbzVOVEUyT0RrbE1qSWxOMFFsTlVRbE1rTWxNakp3Y205d2N5VXlNaVV6UVNVM1FpVXlNbmdsTWpJbE0wRXhNREl6TGpZd01EQXdOakV3TXpVeE5UWWxNa01sTWpKNUpUSXlKVE5CTlRJd0xqRXhNek14TVRBMk9EY3dNalFsTWtNbE1qSjNKVEl5SlROQk1UQXdKVEpESlRJeWFDVXlNaVV6UVRRd0pUSkRKVEl5ZW1sdVpHVjRKVEl5SlROQk5qRWxNa01sTWpKaGJtZHNaU1V5TWlVelFUQWxOMFFsTWtNbE1qSnphR0Z3WlZOMGVXeGxKVEl5SlROQkpUZENKVEl5WVd4d2FHRWxNaklsTTBFeEpUZEVKVEpESlRJeWJHbHVaVk4wZVd4bEpUSXlKVE5CSlRkQ0pUSXliR2x1WlZkcFpIUm9KVEl5SlROQk1TNDFKVGRFSlRKREpUSXlabWxzYkZOMGVXeGxKVEl5SlROQkpUZENKVGRFSlRKREpUSXlkR2hsYldVbE1qSWxNMEVsTjBJbE4wUWxNa01sTWpKd1lYUm9KVEl5SlROQkpUVkNKVGRDSlRJeWJHbHVaVk4wZVd4bEpUSXlKVE5CSlRkQ0pUSXliR2x1WlZkcFpIUm9KVEl5SlROQk1DVTNSQ1V5UXlVeU1tWnBiR3hUZEhsc1pTVXlNaVV6UVNVM1FpVXlNblI1Y0dVbE1qSWxNMEVsTWpKdWIyNWxKVEl5SlRkRUpUSkRKVEl5WVdOMGFXOXVjeVV5TWlVelFTVTFRaVUzUWlVeU1tRmpkR2x2YmlVeU1pVXpRU1V5TW0xdmRtVWxNaklsTWtNbE1qSjRKVEl5SlROQkpUSXlNQ1V5TWlVeVF5VXlNbmtsTWpJbE0wRWxNakl3SlRJeUpUZEVKVEpESlRkQ0pUSXlZV04wYVc5dUpUSXlKVE5CSlRJeWJHbHVaU1V5TWlVeVF5VXlNbmdsTWpJbE0wRWxNakozSlRJeUpUSkRKVEl5ZVNVeU1pVXpRU1V5TWpBbE1qSWxOMFFsTWtNbE4wSWxNakpoWTNScGIyNGxNaklsTTBFbE1qSnNhVzVsSlRJeUpUSkRKVEl5ZUNVeU1pVXpRU1V5TW5jbE1qSWxNa01sTWpKNUpUSXlKVE5CSlRJeWFDVXlNaVUzUkNVeVF5VTNRaVV5TW1GamRHbHZiaVV5TWlVelFTVXlNbXhwYm1VbE1qSWxNa01sTWpKNEpUSXlKVE5CSlRJeU1DVXlNaVV5UXlVeU1ua2xNaklsTTBFbE1qSm9KVEl5SlRkRUpUSkRKVGRDSlRJeVlXTjBhVzl1SlRJeUpUTkJKVEl5WTJ4dmMyVWxNaklsTjBRbE5VUWxOMFFsTlVRbE1rTWxNakptYjI1MFUzUjViR1VsTWpJbE0wRWxOMElsTWpKemFYcGxKVEl5SlROQk1UWWxNa01sTWpKaWIyeGtKVEl5SlROQmRISjFaU1UzUkNVeVF5VXlNblJsZUhSQ2JHOWpheVV5TWlVelFTVTFRaVUzUWlVeU1uQnZjMmwwYVc5dUpUSXlKVE5CSlRkQ0pUSXllQ1V5TWlVelFUQWxNa01sTWpKNUpUSXlKVE5CTUNVeVF5VXlNbmNsTWpJbE0wRWxNakozSlRJeUpUSkRKVEl5YUNVeU1pVXpRU1V5TW1nbE1qSWxOMFFsTWtNbE1qSjBaWGgwSlRJeUpUTkJKVEl5SlVVMkpUazFKVUl3SlVVMkpUaEVKVUZGSlVVMUpVRTBKVGcwSlVVM0pUa3dKVGcySlVVMUpVSXhKVGd5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NVFZqT0dGaU5XVm1OV1JrTVRRbE1qSWxNMEVsTjBJbE1qSnBaQ1V5TWlVelFTVXlNakUxWXpoaFlqVmxaalZrWkRFMEpUSXlKVEpESlRJeWRHOGxNaklsTTBFbE4wSWxNako1SlRJeUpUTkJNelUwTGpNNU9UazVOemN4TVRFNE1UWTBKVEpESlRJeWVDVXlNaVV6UVRJMU1pNDJOemMwTkRRM09UUTVOVEkzTWlVeVF5VXlNbUZ1WjJ4bEpUSXlKVE5CTXk0eE5ERTFPVEkyTlRNMU9EazNPVE0ySlRKREpUSXlhV1FsTWpJbE0wRWxNakl4TmpKalpETmpZV1EzTlRJeFl5VXlNaVUzUkNVeVF5VXlNbXhwYm10bGNsUjVjR1VsTWpJbE0wRWxNakppY205clpXNGxNaklsTWtNbE1qSjBaWGgwSlRJeUpUTkJKVEl5Y21WemNHOXVjMlVsTWpJbE1rTWxNakp1WVcxbEpUSXlKVE5CSlRJeWJHbHVhMlZ5SlRJeUpUSkRKVEl5YkdsdVpWTjBlV3hsSlRJeUpUTkJKVGRDSlRJeWJHbHVaVU52Ykc5eUpUSXlKVE5CSlRJeU1qQTBKVEpETVRBeUpUSkRNQ1V5TWlVeVF5VXlNbXhwYm1WVGRIbHNaU1V5TWlVelFTVXlNbVJoYzJobFpDVXlNaVV5UXlVeU1tVnVaRUZ5Y205M1UzUjViR1VsTWpJbE0wRWxNakp6YjJ4cFpFRnljbTkzSlRJeUpUZEVKVEpESlRJeVptOXVkRk4wZVd4bEpUSXlKVE5CSlRkQ0pUSXlZbTlzWkNVeU1pVXpRWFJ5ZFdVbE1rTWxNakp6YVhwbEpUSXlKVE5CTVRJbE4wUWxNa01sTWpKc2IyTnJaV1FsTWpJbE0wRm1ZV3h6WlNVeVF5VXlNbkJ2YVc1MGN5VXlNaVV6UVNVMVFpVTNRaVV5TW5nbE1qSWxNMEUwTVRFdU5UWTNPREl6TXpRek9EUTROVFFsTWtNbE1qSjVKVEl5SlROQk16VTBMakV4TnpFeE9EQXlNVFkzTlRZMUpUSkRKVEl5Wm1sNFpXUWxNaklsTTBGMGNuVmxKVGRFSlRWRUpUSkRKVEl5Wm5KdmJTVXlNaVV6UVNVM1FpVXlNbmtsTWpJbE0wRXpOVEV1TXprNU9UazNOekV4TVRneE5qUWxNa01sTWpKNEpUSXlKVE5CTkRFeExqWXdNREF3TmpFd016VXhOVFlsTWtNbE1qSmhibWRzWlNVeU1pVXpRVEFsTWtNbE1qSnBaQ1V5TWlVelFTVXlNakUyTW1Oa016WmxOR00wWVRGaEpUSXlKVGRFSlRKREpUSXlaR0YwWVVGMGRISnBZblYwWlhNbE1qSWxNMEVsTlVJbE5VUWxNa01sTWpKd2NtOXdjeVV5TWlVelFTVTNRaVV5TW5wcGJtUmxlQ1V5TWlVelFURXlKVGRFSlRKREpUSXlkR1Y0ZEVKc2IyTnJKVEl5SlROQkpUVkNKVGRDSlRJeWRHVjRkQ1V5TWlVelFTVXlNbkpsYzNCdmJuTmxKVEl5SlRKREpUSXliRzlqWVhScGIyNGxNaklsTTBFd0xqUTVPVGs1T1RrNU9UazVPVGs1T1RjbE4wUWxOVVFsTjBRbE1rTWxNakl4TldNNFlXSTFaV1kxWkdNeU9TVXlNaVV6UVNVM1FpVXlNbWxrSlRJeUpUTkJKVEl5TVRWak9HRmlOV1ZtTldSak1qa2xNaklsTWtNbE1qSjBieVV5TWlVelFTVTNRaVV5TW5rbE1qSWxNMEUwTmpRdU5EQXdNREF4TlRJMU9EYzRPU1V5UXlVeU1uZ2xNaklsTTBFeU5USXVOakF3TURBMk1UQXpOVEUxTmpJbE1rTWxNakpwWkNVeU1pVXpRU1V5TWpFMk1tTmtNMk5oWkRjMU1qRmpKVEl5SlRKREpUSXlZVzVuYkdVbE1qSWxNMEV6TGpFME1UVTVNalkxTXpVNE9UYzVNamNsTjBRbE1rTWxNakpzYVc1clpYSlVlWEJsSlRJeUpUTkJKVEl5WW5KdmEyVnVKVEl5SlRKREpUSXlkR1Y0ZENVeU1pVXpRU1V5TW5KbGMzQnZibk5sSlRJeUpUSkRKVEl5Ym1GdFpTVXlNaVV6UVNVeU1teHBibXRsY2lVeU1pVXlReVV5TW14cGJtVlRkSGxzWlNVeU1pVXpRU1UzUWlVeU1teHBibVZEYjJ4dmNpVXlNaVV6UVNVeU1qSXdOQ1V5UXpFd01pVXlRekFsTWpJbE1rTWxNakpzYVc1bFUzUjViR1VsTWpJbE0wRWxNakprWVhOb1pXUWxNaklsTWtNbE1qSmxibVJCY25KdmQxTjBlV3hsSlRJeUpUTkJKVEl5YzI5c2FXUkJjbkp2ZHlVeU1pVTNSQ1V5UXlVeU1tWnZiblJUZEhsc1pTVXlNaVV6UVNVM1FpVXlNbUp2YkdRbE1qSWxNMEYwY25WbEpUSkRKVEl5YzJsNlpTVXlNaVV6UVRFeUpUZEVKVEpESlRJeWJHOWphMlZrSlRJeUpUTkJabUZzYzJVbE1rTWxNakp3YjJsdWRITWxNaklsTTBFbE5VSWxOMElsTWpKNEpUSXlKVE5CTlRjNExqWTVPREV3T0RZNE5qQXlNRE1sTWtNbE1qSjVKVEl5SlROQk16VXdMak0yTmpjM05UUTVNak16TXpRekpUSkRKVEl5Wm1sNFpXUWxNaklsTTBGMGNuVmxKVGRFSlRKREpUZENKVEl5ZUNVeU1pVXpRVFUzT0M0Mk9UZ3hNRGcyT0RZd01qQXpKVEpESlRJeWVTVXlNaVV6UVRRMk5DNDBNREF3TURFMU1qVTROemc1SlRKREpUSXlabWw0WldRbE1qSWxNMEYwY25WbEpUZEVKVFZFSlRKREpUSXlabkp2YlNVeU1pVXpRU1UzUWlVeU1ua2xNaklsTTBFek5Ea3VOelkyTnpjek1qQXpOVEUxTVNVeVF5VXlNbmdsTWpJbE0wRTJNakl1T1RFeE1USTFOemcyTlRjME5DVXlReVV5TW1GdVoyeGxKVEl5SlROQk1DVXlReVV5TW1sa0pUSXlKVE5CSlRJeU1UWXlZMlF6TjJObU9HWTRZU1V5TWlVM1JDVXlReVV5TW1SaGRHRkJkSFJ5YVdKMWRHVnpKVEl5SlROQkpUVkNKVFZFSlRKREpUSXljSEp2Y0hNbE1qSWxNMEVsTjBJbE1qSjZhVzVrWlhnbE1qSWxNMEU1SlRkRUpUSkRKVEl5ZEdWNGRFSnNiMk5ySlRJeUpUTkJKVFZDSlRkQ0pUSXlkR1Y0ZENVeU1pVXpRU1V5TW5KbGMzQnZibk5sSlRJeUpUSkRKVEl5Ykc5allYUnBiMjRsTWpJbE0wRXdMall4TURVd01ESXhORE14TURJNU5qUWxNa01sTWpKd2IzTWxNaklsTTBFbE1qSnBiaVV5TWlVM1JDVTFSQ1V5UXlVeU1uUmxlSFJRYjNNbE1qSWxNMEVsTjBJbE1qSndiM01sTWpJbE0wRWxNakpwYmlVeU1pVXlReVV5TW5nbE1qSWxNMEUxT0RrdU56VXhNell5T1RZeE1UVTROeVV5UXlVeU1ua2xNaklsTTBFek5UQXVNelkyTnpjMU5Ea3lNek16TkRNbE1rTWxNakowSlRJeUpUTkJOVEFsTjBRbE4wUWxNa01sTWpJeE5XTTRZV0kxWldZMVpEYzFZU1V5TWlVelFTVTNRaVV5TW1sa0pUSXlKVE5CSlRJeU1UVmpPR0ZpTldWbU5XUTNOV0VsTWpJbE1rTWxNakowYnlVeU1pVXpRU1UzUWlVeU1ua2xNaklsTTBFME5ESXVOREF3TURBeE5USTFPRGM0T1NVeVF5VXlNbmdsTWpJbE0wRTRNamd1TmpBd01EQTJNVEF6TlRFMU5pVXlReVV5TW1sa0pUSXlKVE5CSlRJeU1UWXlZMlJqWWpjeE1XSTBOaVV5TWlVeVF5VXlNbUZ1WjJ4bEpUSXlKVE5CTUNVM1JDVXlReVV5TW14cGJtdGxjbFI1Y0dVbE1qSWxNMEVsTWpKaWNtOXJaVzRsTWpJbE1rTWxNakowWlhoMEpUSXlKVE5CSlRJeWNtVnhkV1Z6ZENVeU1pVXlReVV5TW01aGJXVWxNaklsTTBFbE1qSnNhVzVyWlhJbE1qSWxNa01sTWpKc2FXNWxVM1I1YkdVbE1qSWxNMEVsTjBJbE1qSnNhVzVsUTI5c2IzSWxNaklsTTBFbE1qSXdKVEpETUNVeVF6QWxNaklsTWtNbE1qSnNhVzVsVjJsa2RHZ2xNaklsTTBFeUpUSkRKVEl5Wlc1a1FYSnliM2RUZEhsc1pTVXlNaVV6UVNVeU1uTnZiR2xrUVhKeWIzY2xNaklsTjBRbE1rTWxNakptYjI1MFUzUjViR1VsTWpJbE0wRWxOMElsTWpKaWIyeGtKVEl5SlROQmRISjFaU1V5UXlVeU1uTnBlbVVsTWpJbE0wRXhNaVUzUkNVeVF5VXlNbXh2WTJ0bFpDVXlNaVV6UVdaaGJITmxKVEpESlRJeWNHOXBiblJ6SlRJeUpUTkJKVFZDSlRkQ0pUSXllQ1V5TWlVelFUVTBNQzQyTURBd01EWXhNRE0xTVRVMkpUSkRKVEl5ZVNVeU1pVXpRVFEwTWk0ME1EQXdNREUxTWpVNE56ZzVKVGRFSlRKREpUZENKVEl5ZUNVeU1pVXpRVFUwTUM0Mk1EQXdNRFl4TURNMU1UVTJKVEpESlRJeWVTVXlNaVV6UVRRME1pNDBNREF3TURFMU1qVTROemc1SlRkRUpUVkVKVEpESlRJeVpuSnZiU1V5TWlVelFTVTNRaVV5TW5rbE1qSWxNMEUwTkRJdU5EQXdNREF4TlRJMU9EYzRPU1V5UXlVeU1uZ2xNaklsTTBFeU5USXVOakF3TURBMk1UQXpOVEUxTmpJbE1rTWxNakpoYm1kc1pTVXlNaVV6UVRNdU1UUXhOVGt5TmpVek5UZzVOemt5TnlVeVF5VXlNbWxrSlRJeUpUTkJKVEl5TVRZeVkyUXpZMkZrTnpVeU1XTWxNaklsTjBRbE1rTWxNakprWVhSaFFYUjBjbWxpZFhSbGN5VXlNaVV6UVNVMVFpVTFSQ1V5UXlVeU1uQnliM0J6SlRJeUpUTkJKVGRDSlRJeWVtbHVaR1Y0SlRJeUpUTkJNVEFsTjBRbE1rTWxNakowWlhoMFFteHZZMnNsTWpJbE0wRWxOVUlsTjBJbE1qSjBaWGgwSlRJeUpUTkJKVEl5Y21WeGRXVnpkQ1V5TWlVeVF5VXlNbXh2WTJGMGFXOXVKVEl5SlROQk1DNDNNekF4T0RFNE1EQTVORGd3TURVeEpUSkRKVEl5Y0c5ekpUSXlKVE5CSlRJeWFXNGxNaklsTjBRbE5VUWxNa01sTWpKMFpYaDBVRzl6SlRJeUpUTkJKVGRDSlRJeWNHOXpKVEl5SlROQkpUSXlhVzRsTWpJbE1rTWxNako0SlRJeUpUTkJPREUzTGpRNU1qWXlNemsyTmpNME9UUWxNa01sTWpKNUpUSXlKVE5CTkRReUxqUXdNREF3TVRVeU5UZzNPRGtsTWtNbE1qSjBKVEl5SlROQk5UY2xOMFFsTjBRbE1rTWxNakl4TldNNFlXSTFaV1kxWkdRMU55VXlNaVV6UVNVM1FpVXlNbWxrSlRJeUpUTkJKVEl5TVRWak9HRmlOV1ZtTldSa05UY2xNaklsTWtNbE1qSjBieVV5TWlVelFTVTNRaVV5TW5rbE1qSWxNMEV6TmpRdU56azVPVGsxTkRJeU16WXpNeVV5UXlVeU1uZ2xNaklsTTBFMk5USXVORGM1TWpZM09ETXdNelV5TXlVeVF5VXlNbWxrSlRJeUpUTkJKVEl5TVRZeVkyUXpOMk5tT0dZNFlTVXlNaVV5UXlVeU1tRnVaMnhsSlRJeUpUTkJNeTR4TkRFMU9USTJOVE0xT0RrM09UTWxOMFFsTWtNbE1qSnNhVzVyWlhKVWVYQmxKVEl5SlROQkpUSXlZbkp2YTJWdUpUSXlKVEpESlRJeWRHVjRkQ1V5TWlVelFTVXlNbkpsY1hWbGMzUWxNaklsTWtNbE1qSnVZVzFsSlRJeUpUTkJKVEl5YkdsdWEyVnlKVEl5SlRKREpUSXliR2x1WlZOMGVXeGxKVEl5SlROQkpUZENKVEl5YkdsdVpVTnZiRzl5SlRJeUpUTkJKVEl5TUNVeVF6QWxNa013SlRJeUpUSkRKVEl5YkdsdVpWZHBaSFJvSlRJeUpUTkJNaVV5UXlVeU1tVnVaRUZ5Y205M1UzUjViR1VsTWpJbE0wRWxNakp6YjJ4cFpFRnljbTkzSlRJeUpUZEVKVEpESlRJeVptOXVkRk4wZVd4bEpUSXlKVE5CSlRkQ0pUSXlZbTlzWkNVeU1pVXpRWFJ5ZFdVbE1rTWxNakp6YVhwbEpUSXlKVE5CTVRJbE4wUWxNa01sTWpKc2IyTnJaV1FsTWpJbE0wRm1ZV3h6WlNVeVF5VXlNbkJ2YVc1MGN5VXlNaVV6UVNVMVFpVTNRaVV5TW5nbE1qSWxNMEUyT0RJdU5EYzVNalkzT0RNd016VXlNeVV5UXlVeU1ua2xNaklsTTBFME1Ea3VOelUyTmpjNU16ZzVNekV6SlRkRUpUSkRKVGRDSlRJeWVDVXlNaVV6UVRZNE1pNDBOemt5TmpjNE16QXpOVEl6SlRKREpUSXllU1V5TWlVelFUTTJOQzQzT1RrNU9UVTBNakl6TmpNekpUZEVKVFZFSlRKREpUSXlabkp2YlNVeU1pVXpRU1UzUWlVeU1ua2xNaklsTTBFME1Ea3VOelUyTmpjNU16ZzVNekV6SlRKREpUSXllQ1V5TWlVelFUSTFNaTR6TmpRek5UTXpNVEl6TURJNEpUSkRKVEl5WVc1bmJHVWxNaklsTTBFekxqRTBNVFU1TWpZMU16VTRPVGM1TXlVeVF5VXlNbWxrSlRJeUpUTkJKVEl5TVRZeVkyUXpZMkZrTnpVeU1XTWxNaklsTjBRbE1rTWxNakprWVhSaFFYUjBjbWxpZFhSbGN5VXlNaVV6UVNVMVFpVTFSQ1V5UXlVeU1uQnliM0J6SlRJeUpUTkJKVGRDSlRJeWVtbHVaR1Y0SlRJeUpUTkJPQ1UzUkNVeVF5VXlNblJsZUhSQ2JHOWpheVV5TWlVelFTVTFRaVUzUWlVeU1uUmxlSFFsTWpJbE0wRWxNakp5WlhGMVpYTjBKVEl5SlRKREpUSXliRzlqWVhScGIyNGxNaklsTTBFd0xqVXdNREF3TURBd01EQXdNREF3TURNbE4wUWxOVVFsTjBRbE1rTWxNakl4TldNNFlXSTFaV1kxWkRVMk1TVXlNaVV6UVNVM1FpVXlNbWxrSlRJeUpUTkJKVEl5TVRWak9HRmlOV1ZtTldRMU5qRWxNaklsTWtNbE1qSjBieVV5TWlVelFTVTNRaVV5TW5rbE1qSWxNMEUwT1RNdU5EQXdNREF4TlRJMU9EYzRPU1V5UXlVeU1uZ2xNaklsTTBFeU5USXVOakF3TURBMk1UQXpOVEUxTmpJbE1rTWxNakpoYm1kc1pTVXlNaVV6UVRNdU1UUXhOVGt5TmpVek5UZzVOemt5TnlVeVF5VXlNbWxrSlRJeUpUTkJKVEl5TVRZeVkyUXpZMkZrTnpVeU1XTWxNaklsTjBRbE1rTWxNakpzYVc1clpYSlVlWEJsSlRJeUpUTkJKVEl5WW5KdmEyVnVKVEl5SlRKREpUSXlkR1Y0ZENVeU1pVXpRU1V5TW5KbGMzQnZibk5sSlRJeUpUSkRKVEl5Ym1GdFpTVXlNaVV6UVNVeU1teHBibXRsY2lVeU1pVXlReVV5TW14cGJtVlRkSGxzWlNVeU1pVXpRU1UzUWlVeU1teHBibVZEYjJ4dmNpVXlNaVV6UVNVeU1qSXdOQ1V5UXpFd01pVXlRekFsTWpJbE1rTWxNakpzYVc1bFUzUjViR1VsTWpJbE0wRWxNakprWVhOb1pXUWxNaklsTWtNbE1qSmxibVJCY25KdmQxTjBlV3hsSlRJeUpUTkJKVEl5YzI5c2FXUkJjbkp2ZHlVeU1pVTNSQ1V5UXlVeU1tWnZiblJUZEhsc1pTVXlNaVV6UVNVM1FpVXlNbUp2YkdRbE1qSWxNMEYwY25WbEpUSkRKVEl5YzJsNlpTVXlNaVV6UVRFeUpUZEVKVEpESlRJeWJHOWphMlZrSlRJeUpUTkJabUZzYzJVbE1rTWxNakp3YjJsdWRITWxNaklsTTBFbE5VSWxOMElsTWpKNEpUSXlKVE5CTWpjeUxqTTJORE0xTXpNeE1qTXdNamdsTWtNbE1qSjVKVEl5SlROQk5EazJMak01T1RrNU56Y3hNVEU0TVRZMEpUSkRKVEl5Wm1sNFpXUWxNaklsTTBGMGNuVmxKVGRFSlRKREpUZENKVEl5ZUNVeU1pVXpRVEkzTWk0ek5qUXpOVE16TVRJek1ESTRKVEpESlRJeWVTVXlNaVV6UVRRNU15NDBNREF3TURFMU1qVTROemc1SlRkRUpUVkVKVEpESlRJeVpuSnZiU1V5TWlVelFTVTNRaVV5TW5rbE1qSWxNMEUwT1RZdU16azVPVGszTnpFeE1UZ3hOalFsTWtNbE1qSjRKVEl5SlROQk9ESXlMall3TURBd05qRXdNelV4TlRZbE1rTWxNakpwWkNVeU1pVXpRVzUxYkd3bE1rTWxNakpoYm1kc1pTVXlNaVV6UVc1MWJHd2xOMFFsTWtNbE1qSmtZWFJoUVhSMGNtbGlkWFJsY3lVeU1pVXpRU1UxUWlVMVJDVXlReVV5TW5CeWIzQnpKVEl5SlROQkpUZENKVEl5ZW1sdVpHVjRKVEl5SlROQk1URWxOMFFsTWtNbE1qSjBaWGgwUW14dlkyc2xNaklsTTBFbE5VSWxOMElsTWpKMFpYaDBKVEl5SlROQkpUSXljbVZ6Y0c5dWMyVWxNaklsTWtNbE1qSnNiMk5oZEdsdmJpVXlNaVV6UVRBdU5UQXdNREF3TURBd01EQXdNREF3TVNVM1JDVTFSQ1UzUkNVeVF5VXlNakUxWXpoaFlqVmxaalZrT0RobEpUSXlKVE5CSlRkQ0pUSXlhV1FsTWpJbE0wRWxNakl4TldNNFlXSTFaV1kxWkRnNFpTVXlNaVV5UXlVeU1uUnZKVEl5SlROQkpUZENKVEl5YVdRbE1qSWxNMEVsTWpJeE5qSmpaRE0yWlRSak5HRXhZU1V5TWlVeVF5VXlNbUZ1WjJ4bEpUSXlKVE5CTUNVeVF5VXlNbmtsTWpJbE0wRXlPVE1sTWtNbE1qSjRKVEl5SlROQk5ERXlKVGRFSlRKREpUSXliR2x1YTJWeVZIbHdaU1V5TWlVelFTVXlNbUp5YjJ0bGJpVXlNaVV5UXlVeU1uUmxlSFFsTWpJbE0wRWxNakp5WlhGMVpYTjBKVEl5SlRKREpUSXlibUZ0WlNVeU1pVXpRU1V5TW14cGJtdGxjaVV5TWlVeVF5VXlNbXhwYm1WVGRIbHNaU1V5TWlVelFTVTNRaVV5TW14cGJtVkRiMnh2Y2lVeU1pVXpRU1V5TWpBbE1rTXdKVEpETUNVeU1pVXlReVV5TW14cGJtVlhhV1IwYUNVeU1pVXpRVElsTWtNbE1qSmxibVJCY25KdmQxTjBlV3hsSlRJeUpUTkJKVEl5YzI5c2FXUkJjbkp2ZHlVeU1pVTNSQ1V5UXlVeU1tWnZiblJUZEhsc1pTVXlNaVV6UVNVM1FpVXlNbUp2YkdRbE1qSWxNMEYwY25WbEpUSkRKVEl5YzJsNlpTVXlNaVV6UVRFeUpUZEVKVEpESlRJeWJHOWphMlZrSlRJeUpUTkJabUZzYzJVbE1rTWxNakp3YjJsdWRITWxNaklsTTBFbE5VSWxOMElsTWpKNEpUSXlKVE5CTXpNekxqZzRNREEyTWpJek56QTROVGdsTWtNbE1qSjVKVEl5SlROQk1qa3lMakV5TkRBMU16WTNOREkyTWpVMEpUZEVKVEpESlRkQ0pUSXllQ1V5TWlVelFUTXpNeTQ0T0RBd05qSXlNemN3T0RVNEpUSkRKVEl5ZVNVeU1pVXpRVEk1TXlVM1JDVTFSQ1V5UXlVeU1tWnliMjBsTWpJbE0wRWxOMElsTWpKNUpUSXlKVE5CTWpreUxqRXlOREExTXpZM05ESTJNalUwSlRKREpUSXllQ1V5TWlVelFUSTFOUzQzTmpBeE1qUTBOelF4TnpFMk1pVTNSQ1V5UXlVeU1tUmhkR0ZCZEhSeWFXSjFkR1Z6SlRJeUpUTkJKVFZDSlRWRUpUSkRKVEl5Y0hKdmNITWxNaklsTTBFbE4wSWxNako2YVc1a1pYZ2xNaklsTTBFM0pUZEVKVEpESlRJeWRHVjRkRUpzYjJOckpUSXlKVE5CSlRWQ0pUZENKVEl5ZEdWNGRDVXlNaVV6UVNVeU1uSmxjWFZsYzNRbE1qSWxNa01sTWpKc2IyTmhkR2x2YmlVeU1pVXpRVEF1TkRrNU9UazVPVGs1T1RrNU9UazVPRE1sTjBRbE5VUWxOMFFsTWtNbE1qSklXRXBvUWt0T2VIaFdPRGMyTWpnM0pUSXlKVE5CSlRkQ0pUSXlhV1FsTWpJbE0wRWxNakpJV0Vwb1FrdE9lSGhXT0RjMk1qZzNKVEl5SlRKREpUSXlibUZ0WlNVeU1pVXpRU1V5TW14cGJtdGxjaVV5TWlVeVF5VXlNblJsZUhRbE1qSWxNMEVsTWpJbE1qSWxNa01sTWpKbmNtOTFjQ1V5TWlVelFTVXlNaVV5TWlVeVF5VXlNbXhwYm10bGNsUjVjR1VsTWpJbE0wRWxNakppY205clpXNGxNaklsTWtNbE1qSndiMmx1ZEhNbE1qSWxNMEVsTlVJbE4wSWxNako0SlRJeUpUTkJNalk1TGpZd01EQXdOakV3TXpVeE5UWWxNa01sTWpKNUpUSXlKVE5CT1RNdU16azVPVGt6T0RrMk5EZzBNemdsTWtNbE1qSm1hWGhsWkNVeU1pVXpRWFJ5ZFdVbE4wUWxNa01sTjBJbE1qSjRKVEl5SlROQk5qTTRMall3TURBd05qRXdNelV4TlRZbE1rTWxNako1SlRJeUpUTkJPVE11TXprNU9Ua3pPRGsyTkRnME16Z2xNa01sTWpKbWFYaGxaQ1V5TWlVelFYUnlkV1VsTjBRbE5VUWxNa01sTWpKc2IyTnJaV1FsTWpJbE0wRm1ZV3h6WlNVeVF5VXlNbVJoZEdGQmRIUnlhV0oxZEdWekpUSXlKVE5CSlRWQ0pUVkVKVEpESlRJeWNISnZjSE1sTWpJbE0wRWxOMElsTWpKNmFXNWtaWGdsTWpJbE0wRXpNU1UzUkNVeVF5VXlNbXhwYm1WVGRIbHNaU1V5TWlVelFTVTNRaVV5TW14cGJtVlhhV1IwYUNVeU1pVXpRVEV1TlNVM1JDVXlReVV5TW1aeWIyMGxNaklsTTBFbE4wSWxNakpoYm1kc1pTVXlNaVV6UVRFdU5UY3dOemsyTXpJMk56azBPRGsyTmlVeVF5VXlNbmdsTWpJbE0wRXlOamt1TmpBd01EQTJNVEF6TlRFMU5pVXlReVV5TW5rbE1qSWxNMEV4TnpFdU16azVPVGt6T0RrMk5EZzBNemdsTWtNbE1qSnBaQ1V5TWlVelFTVXlNbEZhV0d0SVdIVkdVbU0zTVRZeU5UZ2xNaklsTjBRbE1rTWxNakowYnlVeU1pVXpRU1UzUWlVeU1tbGtKVEl5SlROQmJuVnNiQ1V5UXlVeU1uZ2xNaklsTTBFMk16Z3VOakF3TURBMk1UQXpOVEUxTmlVeVF5VXlNbmtsTWpJbE0wRXhOVFl1TXprNU9Ua3pPRGsyTkRnME16Z2xNa01sTWpKaGJtZHNaU1V5TWlVelFXNTFiR3dsTjBRbE1rTWxNakowWlhoMFFteHZZMnNsTWpJbE0wRWxOVUlsTlVRbE4wUWxNa01sTWpKNVpscE9kbWwyZEd4R01EYzJNekE1SlRJeUpUTkJKVGRDSlRJeWFXUWxNaklsTTBFbE1qSjVabHBPZG1sMmRHeEdNRGMyTXpBNUpUSXlKVEpESlRJeWJtRnRaU1V5TWlVelFTVXlNbXhwYm10bGNpVXlNaVV5UXlVeU1uUmxlSFFsTWpJbE0wRWxNaklsTWpJbE1rTWxNakpuY205MWNDVXlNaVV6UVNVeU1pVXlNaVV5UXlVeU1teHBibXRsY2xSNWNHVWxNaklsTTBFbE1qSmljbTlyWlc0bE1qSWxNa01sTWpKd2IybHVkSE1sTWpJbE0wRWxOVUlsTjBJbE1qSjRKVEl5SlROQk1qQXlMall3TURBd05qRXdNelV4TlRZeUpUSkRKVEl5ZVNVeU1pVXpRVFExTGpNNU9UazVNemc1TmpRNE5ETTNOU1V5UXlVeU1tWnBlR1ZrSlRJeUpUTkJkSEoxWlNVM1JDVXlReVUzUWlVeU1uZ2xNaklsTTBFNE5ESXVOakF3TURBMk1UQXpOVEUxTmlVeVF5VXlNbmtsTWpJbE0wRTBOUzR6T1RrNU9UTTRPVFkwT0RRek56VWxNa01sTWpKbWFYaGxaQ1V5TWlVelFYUnlkV1VsTjBRbE5VUWxNa01sTWpKc2IyTnJaV1FsTWpJbE0wRm1ZV3h6WlNVeVF5VXlNbVJoZEdGQmRIUnlhV0oxZEdWekpUSXlKVE5CSlRWQ0pUVkVKVEpESlRJeWNISnZjSE1sTWpJbE0wRWxOMElsTWpKNmFXNWtaWGdsTWpJbE0wRXpNeVUzUkNVeVF5VXlNbXhwYm1WVGRIbHNaU1V5TWlVelFTVTNRaVV5TW14cGJtVlhhV1IwYUNVeU1pVXpRVEV1TlNVM1JDVXlReVV5TW1aeWIyMGxNaklsTTBFbE4wSWxNakpoYm1kc1pTVXlNaVV6UVRFdU5UY3dOemsyTXpJMk56azBPRGsyTmlVeVF5VXlNbmdsTWpJbE0wRXlNREl1TmpBd01EQTJNVEF6TlRFMU5qSWxNa01sTWpKNUpUSXlKVE5CTVRjeExqTTVPVGs1TXpnNU5qUTRORE00SlRKREpUSXlhV1FsTWpJbE0wRWxNakpSV2xoclNGaDFSbEpqTnpFMk1qVTRKVEl5SlRkRUpUSkRKVEl5ZEc4bE1qSWxNMEVsTjBJbE1qSnBaQ1V5TWlVelFXNTFiR3dsTWtNbE1qSjRKVEl5SlROQk9EUXlMall3TURBd05qRXdNelV4TlRZbE1rTWxNako1SlRJeUpUTkJNVFUxTGpNNU9UazVNemc1TmpRNE5ETTRKVEpESlRJeVlXNW5iR1VsTWpJbE0wRnVkV3hzSlRkRUpUSkRKVEl5ZEdWNGRFSnNiMk5ySlRJeUpUTkJKVFZDSlRWRUpUZEVKVEpESlRJeWJVVm9jRkZVYUU1S1VEQXdNall5TVNVeU1pVXpRU1UzUWlVeU1tbGtKVEl5SlROQkpUSXliVVZvY0ZGVWFFNUtVREF3TWpZeU1TVXlNaVV5UXlVeU1tNWhiV1VsTWpJbE0wRWxNakpzYVc1clpYSWxNaklsTWtNbE1qSjBaWGgwSlRJeUpUTkJKVEl5SlRJeUpUSkRKVEl5WjNKdmRYQWxNaklsTTBFbE1qSWxNaklsTWtNbE1qSnNhVzVyWlhKVWVYQmxKVEl5SlROQkpUSXlZbkp2YTJWdUpUSXlKVEpESlRJeWNHOXBiblJ6SlRJeUpUTkJKVFZDSlRkQ0pUSXllQ1V5TWlVelFUSTVNUzQxT1RRek5qUXlOVEEwT1RZbE1rTWxNako1SlRJeUpUTkJNek13TGpNNU9UazVOVGd3TXpnek15VTNSQ1V5UXlVM1FpVXlNbmdsTWpJbE0wRXlPVEV1TlRrME16WTBNalV3TkRrMkpUSkRKVEl5ZVNVeU1pVXpRVFEzTlM0Mk1EQXdNREF6T0RFME5qazRKVGRFSlRKREpUZENKVEl5ZUNVeU1pVXpRVGN5TWk0Mk1EQXdNRFl4TURNMU1UVTJKVEpESlRJeWVTVXlNaVV6UVRRM05TNDJNREF3TURBek9ERTBOams0SlRkRUpUVkVKVEpESlRJeWJHOWphMlZrSlRJeUpUTkJabUZzYzJVbE1rTWxNakprWVhSaFFYUjBjbWxpZFhSbGN5VXlNaVV6UVNVMVFpVTFSQ1V5UXlVeU1uQnliM0J6SlRJeUpUTkJKVGRDSlRJeWVtbHVaR1Y0SlRJeUpUTkJOVElsTjBRbE1rTWxNakpzYVc1bFUzUjViR1VsTWpJbE0wRWxOMElsTWpKc2FXNWxWMmxrZEdnbE1qSWxNMEV4TGpVbE4wUWxNa01sTWpKbWNtOXRKVEl5SlROQkpUZENKVEl5ZUNVeU1pVXpRVE15TVM0MU9UUXpOalF5TlRBME9UWWxNa01sTWpKNUpUSXlKVE5CTXpNd0xqTTVPVGs1TlRnd016Z3pNeVV5UXlVeU1tRnVaMnhsSlRJeUpUTkJNQ1V5UXlVeU1tbGtKVEl5SlROQkpUSXlaMkZ2Y0dKa2RVSnlhVE0wT1RFeU1DVXlNaVUzUkNVeVF5VXlNblJ2SlRJeUpUTkJKVGRDSlRJeWFXUWxNaklsTTBFbE1qSjBUMWxEZFdoWllucFhOVEEzTkRBekpUSXlKVEpESlRJeWVDVXlNaVV6UVRjeU1pNDJNREF3TURZeE1ETTFNVFUySlRKREpUSXllU1V5TWlVelFUVXdOUzQyTURBd01EQXpPREUwTmprNEpUSkRKVEl5WVc1bmJHVWxNaklsTTBFeExqVTNNRGM1TmpNeU5qYzVORGc1TnlVM1JDVXlReVV5TW5SbGVIUkNiRzlqYXlVeU1pVXpRU1UxUWlVMVJDVTNSQ1V5UXlVeU1sTnNSRmg1VlhOb1owVXhNREkwTnpNbE1qSWxNMEVsTjBJbE1qSnBaQ1V5TWlVelFTVXlNbE5zUkZoNVZYTm9aMFV4TURJME56TWxNaklsTWtNbE1qSnVZVzFsSlRJeUpUTkJKVEl5YkdsdWEyVnlKVEl5SlRKREpUSXlkR1Y0ZENVeU1pVXpRU1V5TWlVeU1pVXlReVV5TW1keWIzVndKVEl5SlROQkpUSXlKVEl5SlRKREpUSXliR2x1YTJWeVZIbHdaU1V5TWlVelFTVXlNbUp5YjJ0bGJpVXlNaVV5UXlVeU1uQnZhVzUwY3lVeU1pVXpRU1UxUWlVM1FpVXlNbmdsTWpJbE0wRTBPVGd1TmpBd01EQTJNVEF6TlRFMU5pVXlReVV5TW5rbE1qSWxNMEV6TVRNdU16azVPVGszTnpFeE1UZ3hOalFsTWtNbE1qSm1hWGhsWkNVeU1pVXpRWFJ5ZFdVbE4wUWxNa01sTjBJbE1qSjRKVEl5SlROQk5EazRMall3TURBd05qRXdNelV4TlRZbE1rTWxNako1SlRJeUpUTkJOREF4TGpNNU9UazVOemN4TVRFNE1UWTBKVEpESlRJeVptbDRaV1FsTWpJbE0wRjBjblZsSlRkRUpUSkRKVGRDSlRJeWVDVXlNaVV6UVRNMk55NDJNREF3TURZeE1ETTFNVFUySlRKREpUSXllU1V5TWlVelFUUXdNUzR6T1RrNU9UYzNNVEV4T0RFMk5DVXlReVV5TW1acGVHVmtKVEl5SlROQmRISjFaU1UzUkNVMVJDVXlReVV5TW14dlkydGxaQ1V5TWlVelFXWmhiSE5sSlRKREpUSXlaR0YwWVVGMGRISnBZblYwWlhNbE1qSWxNMEVsTlVJbE5VUWxNa01sTWpKd2NtOXdjeVV5TWlVelFTVTNRaVV5TW5wcGJtUmxlQ1V5TWlVelFUVXpKVGRFSlRKREpUSXliR2x1WlZOMGVXeGxKVEl5SlROQkpUZENKVEl5YkdsdVpWZHBaSFJvSlRJeUpUTkJNUzQxSlRkRUpUSkRKVEl5Wm5KdmJTVXlNaVV6UVNVM1FpVXlNbUZ1WjJ4bEpUSXlKVE5CTUNVeVF5VXlNbmdsTWpJbE0wRTFOREl1TmpBd01EQTJNVEF6TlRFMU5pVXlReVV5TW5rbE1qSWxNMEV6TVRNdU16azVPVGszTnpFeE1UZ3hOalFsTWtNbE1qSnBaQ1V5TWlVelFTVXlNbnBoVWtSaVVsRldjazR6TURZNU56Y2xNaklsTjBRbE1rTWxNakowYnlVeU1pVXpRU1UzUWlVeU1tbGtKVEl5SlROQmJuVnNiQ1V5UXlVeU1uZ2xNaklsTTBFek5qY3VOakF3TURBMk1UQXpOVEUxTmlVeVF5VXlNbmtsTWpJbE0wRTFNak11TlRrNU9UazRORGMwTVRJeE1TVXlReVV5TW1GdVoyeGxKVEl5SlROQmJuVnNiQ1UzUkNVeVF5VXlNblJsZUhSQ2JHOWpheVV5TWlVelFTVTFRaVUxUkNVM1JDVXlReVV5TW5SQ1dXTmpTVUZ1UkdnNE1qVXdPRFFsTWpJbE0wRWxOMElsTWpKcFpDVXlNaVV6UVNVeU1uUkNXV05qU1VGdVJHZzRNalV3T0RRbE1qSWxNa01sTWpKdVlXMWxKVEl5SlROQkpUSXliR2x1YTJWeUpUSXlKVEpESlRJeWRHVjRkQ1V5TWlVelFTVXlNaVV5TWlVeVF5VXlNbWR5YjNWd0pUSXlKVE5CSlRJeUpUSXlKVEpESlRJeWJHbHVhMlZ5Vkhsd1pTVXlNaVV6UVNVeU1tSnliMnRsYmlVeU1pVXlReVV5TW5CdmFXNTBjeVV5TWlVelFTVTFRaVUzUWlVeU1uZ2xNaklsTTBFM09EZ3VNekF3TURBek1EVXhOelUzT0NVeVF5VXlNbmtsTWpJbE0wRXpNVFF1TlRrNU9UazRORGMwTVRJeE1TVTNSQ1V5UXlVM1FpVXlNbmdsTWpJbE0wRTNPRGd1TXpBd01EQXpNRFV4TnpVM09DVXlReVV5TW5rbE1qSWxNMEUxTXpndU16azVPVGszTnpFeE1UZ3hOaVUzUkNVMVJDVXlReVV5TW14dlkydGxaQ1V5TWlVelFXWmhiSE5sSlRKREpUSXlaR0YwWVVGMGRISnBZblYwWlhNbE1qSWxNMEVsTlVJbE5VUWxNa01sTWpKd2NtOXdjeVV5TWlVelFTVTNRaVV5TW5wcGJtUmxlQ1V5TWlVelFTMHpKVGRFSlRKREpUSXliR2x1WlZOMGVXeGxKVEl5SlROQkpUZENKVEl5YkdsdVpWZHBaSFJvSlRJeUpUTkJNUzQxSlRkRUpUSkRKVEl5Wm5KdmJTVXlNaVV6UVNVM1FpVXlNbmdsTWpJbE0wRTNPRE1sTWtNbE1qSjVKVEl5SlROQk16RTBMalU1T1RrNU9EUTNOREV5TVRFbE1rTWxNakpwWkNVeU1pVXpRU1V5TW14WFFreE1RblZNVTJJd09UQTBNak1sTWpJbE1rTWxNakpoYm1kc1pTVXlNaVV6UVRNdU1UUXhOVGt5TmpVek5UZzVOemt6TmlVM1JDVXlReVV5TW5SdkpUSXlKVE5CSlRkQ0pUSXlhV1FsTWpJbE0wRWxNakphWldoMFVHMW5kSGhyTWpZek5EZ3dKVEl5SlRKREpUSXllQ1V5TWlVelFUYzVNeTQyTURBd01EWXhNRE0xTVRVMkpUSkRKVEl5ZVNVeU1pVXpRVFV6T0M0ek9UazVPVGMzTVRFeE9ERTJKVEpESlRJeVlXNW5iR1VsTWpJbE0wRXdKVGRFSlRKREpUSXlkR1Y0ZEVKc2IyTnJKVEl5SlROQkpUVkNKVFZFSlRkRUpUSkRKVEl5UmxCblVWTnlaRkJUWXpJMk1UZ3pOeVV5TWlVelFTVTNRaVV5TW1sa0pUSXlKVE5CSlRJeVJsQm5VVk55WkZCVFl6STJNVGd6TnlVeU1pVXlReVV5TW01aGJXVWxNaklsTTBFbE1qSnNhVzVyWlhJbE1qSWxNa01sTWpKMFpYaDBKVEl5SlROQkpUSXlKVEl5SlRKREpUSXlaM0p2ZFhBbE1qSWxNMEVsTWpJbE1qSWxNa01sTWpKc2FXNXJaWEpVZVhCbEpUSXlKVE5CSlRJeVluSnZhMlZ1SlRJeUpUSkRKVEl5Y0c5cGJuUnpKVEl5SlROQkpUVkNKVGRDSlRJeWVDVXlNaVV6UVRrM01DNDBORFkyTkRVeU1UTXlNall5SlRKREpUSXllU1V5TWlVelFUUTFNUzQxT1RrNU9UZzBOelF4TWpFeEpUZEVKVEpESlRkQ0pUSXllQ1V5TWlVelFUazNNQzQwTkRZMk5EVXlNVE15TWpZeUpUSkRKVEl5ZVNVeU1pVXpRVFV6T0M0ek9UazVPVGMzTVRFeE9ERTJKVGRFSlRWRUpUSkRKVEl5Ykc5amEyVmtKVEl5SlROQlptRnNjMlVsTWtNbE1qSmtZWFJoUVhSMGNtbGlkWFJsY3lVeU1pVXpRU1UxUWlVMVJDVXlReVV5TW5CeWIzQnpKVEl5SlROQkpUZENKVEl5ZW1sdVpHVjRKVEl5SlROQk5UZ2xOMFFsTWtNbE1qSnNhVzVsVTNSNWJHVWxNaklsTTBFbE4wSWxNakpzYVc1bFYybGtkR2dsTWpJbE0wRXhMalVsTjBRbE1rTWxNakptY205dEpUSXlKVE5CSlRkQ0pUSXllQ1V5TWlVelFUazBNQzQwTkRZMk5EVXlNVE15TWpZeUpUSkRKVEl5ZVNVeU1pVXpRVFExTVM0MU9UazVPVGcwTnpReE1qRXhKVEpESlRJeVlXNW5iR1VsTWpJbE0wRXpMakUwTVRVNU1qWTFNelU0T1RjNU16WWxNa01sTWpKcFpDVXlNaVV6UVNVeU1tWllVbEJ4ZG10aFduWXlPRFUyT1RjbE1qSWxOMFFsTWtNbE1qSjBieVV5TWlVelFTVTNRaVV5TW1sa0pUSXlKVE5CSlRJeVdtVm9kRkJ0WjNSNGF6STJNelE0TUNVeU1pVXlReVV5TW5nbE1qSWxNMEU0T1RNdU5qQXdNREEyTVRBek5URTFOaVV5UXlVeU1ua2xNaklsTTBFMU16Z3VNems1T1RrM056RXhNVGd4TmlVeVF5VXlNbUZ1WjJ4bEpUSXlKVE5CTXk0eE5ERTFPVEkyTlRNMU9EazNPVE0ySlRkRUpUSkRKVEl5ZEdWNGRFSnNiMk5ySlRJeUpUTkJKVFZDSlRWRUpUZEVKVEpESlRJeVZXSlRSbGxSVGs5T1l6VXlPRGs0TmlVeU1pVXpRU1UzUWlVeU1tNWhiV1VsTWpJbE0wRWxNakpzYVc1clpYSWxNaklsTWtNbE1qSndjbTl3Y3lVeU1pVXpRU1UzUWlVeU1ucHBibVJsZUNVeU1pVXpRVFl3SlRkRUpUSkRKVEl5WkdGMFlVRjBkSEpwWW5WMFpYTWxNaklsTTBFbE5VSWxOVVFsTWtNbE1qSm1jbTl0SlRJeUpUTkJKVGRDSlRJeWVDVXlNaVV6UVRnNU15NDJNREF3TURZeE1ETTFNVFUySlRKREpUSXllU1V5TWlVelFUVXlOeTQxT1RrNU9UZzBOelF4TWpFeEpUSkRKVEl5WVc1bmJHVWxNaklsTTBFekxqRTBNVFU1TWpZMU16VTRPVGM1TXpZbE1rTWxNakpwWkNVeU1pVXpRU1V5TWxwbGFIUlFiV2QwZUdzeU5qTTBPREFsTWpJbE4wUWxNa01sTWpKMGJ5VXlNaVV6UVNVM1FpVXlNbmdsTWpJbE0wRTROVGd1TmpBd01EQTJNVEF6TlRFMU5pVXlReVV5TW5rbE1qSWxNMEUwTWpJdU5UazVPVGs0TkRjME1USXhNU1V5UXlVeU1tbGtKVEl5SlROQkpUSXlNVFl5WTJSallqY3hNV0kwTmlVeU1pVXlReVV5TW1GdVoyeGxKVEl5SlROQk15NHhOREUxT1RJMk5UTTFPRGszT1RNMkpUZEVKVEpESlRJeVozSnZkWEFsTWpJbE0wRWxNaklsTWpJbE1rTWxNakpwWkNVeU1pVXpRU1V5TWxWaVUwWlpVVTVQVG1NMU1qZzVPRFlsTWpJbE1rTWxNakpzYVc1bFUzUjViR1VsTWpJbE0wRWxOMElsTWpKc2FXNWxWMmxrZEdnbE1qSWxNMEV4TGpVbE4wUWxNa01sTWpKc2FXNXJaWEpVZVhCbEpUSXlKVE5CSlRJeVluSnZhMlZ1SlRJeUpUSkRKVEl5Ykc5amEyVmtKVEl5SlROQlptRnNjMlVsTWtNbE1qSndiMmx1ZEhNbE1qSWxNMEVsTlVJbE4wSWxNako0SlRJeUpUTkJPVEl6TGpZd01EQXdOakV3TXpVeE5UWWxNa01sTWpKNUpUSXlKVE5CTlRJM0xqVTVPVGs1T0RRM05ERXlNVEVsTjBRbE1rTWxOMElsTWpKNEpUSXlKVE5CT1RJekxqWXdNREF3TmpFd016VXhOVFlsTWtNbE1qSjVKVEl5SlROQk5ESXlMalU1T1RrNU9EUTNOREV5TVRFbE4wUWxOVVFsTWtNbE1qSjBaWGgwSlRJeUpUTkJKVEl5Y21WemNHOXVjMlVsTWpJbE1rTWxNakowWlhoMFFteHZZMnNsTWpJbE0wRWxOVUlsTjBJbE1qSjBaWGgwSlRJeUpUTkJKVEl5Y21WemNHOXVjMlVsTWpJbE1rTWxNakpzYjJOaGRHbHZiaVV5TWlVelFUQXVNemswTWpNd056WTVNak13TnpZNU1pVTNSQ1UxUkNVeVF5VXlNblJsZUhSUWIzTWxNaklsTTBFbE4wSWxNako0SlRJeUpUTkJPVEl6TGpZd01EQXdOakV3TXpVeE5UWWxNa01sTWpKNUpUSXlKVE5CTkRnd0xqTTBPVGs1T0RRM05ERXlNVEVsTWtNbE1qSjBKVEl5SlROQk1qa2xOMFFsTjBRbE4wUWxNa01sTWpKamIyMXRaVzUwY3lVeU1pVXpRU1UxUWlVMVJDVXlReVV5TW5Cc2RXZHBibk1sTWpJbE0wRWxOMElsTjBRbE4wUT0iLAoJIkZpbGVJZCIgOiAicG9fYmhnZ2pmZGVpaWdiaWE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4411</Words>
  <Application>WPS 演示</Application>
  <PresentationFormat>宽屏</PresentationFormat>
  <Paragraphs>318</Paragraphs>
  <Slides>28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字魂54号-贤黑</vt:lpstr>
      <vt:lpstr>黑体</vt:lpstr>
      <vt:lpstr>Bahnschrift Light Condensed</vt:lpstr>
      <vt:lpstr>Montserrat Light</vt:lpstr>
      <vt:lpstr>Arial</vt:lpstr>
      <vt:lpstr>Open Sans Light</vt:lpstr>
      <vt:lpstr>Open Sans</vt:lpstr>
      <vt:lpstr>Source Sans Pro</vt:lpstr>
      <vt:lpstr>Montserrat</vt:lpstr>
      <vt:lpstr>Gill Sans</vt:lpstr>
      <vt:lpstr>Source Sans Pro Light</vt:lpstr>
      <vt:lpstr>字魂54号-贤黑</vt:lpstr>
      <vt:lpstr>幼圆</vt:lpstr>
      <vt:lpstr>Segoe Print</vt:lpstr>
      <vt:lpstr>Inter</vt:lpstr>
      <vt:lpstr>Menlo</vt:lpstr>
      <vt:lpstr>Inter</vt:lpstr>
      <vt:lpstr>等线</vt:lpstr>
      <vt:lpstr>Arial Unicode MS</vt:lpstr>
      <vt:lpstr>等线 Light</vt:lpstr>
      <vt:lpstr>Wingdings</vt:lpstr>
      <vt:lpstr>Gill Sans MT</vt:lpstr>
      <vt:lpstr>Calibri</vt:lpstr>
      <vt:lpstr>Gill Sans</vt:lpstr>
      <vt:lpstr>Times New Roman</vt:lpstr>
      <vt:lpstr>字魂贤黑</vt:lpstr>
      <vt:lpstr>Windsor Std Light</vt:lpstr>
      <vt:lpstr>Comic Sans Pro</vt:lpstr>
      <vt:lpstr>Toots Regular</vt:lpstr>
      <vt:lpstr>Saturday Sans Regular</vt:lpstr>
      <vt:lpstr>Ink Free</vt:lpstr>
      <vt:lpstr>Stencil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</vt:lpstr>
      <vt:lpstr>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ming an</dc:creator>
  <cp:lastModifiedBy>sH</cp:lastModifiedBy>
  <cp:revision>1</cp:revision>
  <dcterms:created xsi:type="dcterms:W3CDTF">2025-12-31T08:59:40Z</dcterms:created>
  <dcterms:modified xsi:type="dcterms:W3CDTF">2025-12-31T08:59:41Z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0E31D721F65E588144634D69CB2944B9_42</vt:lpwstr>
  </property>
  <property fmtid="{D5CDD505-2E9C-101B-9397-08002B2CF9AE}" pid="3" name="KSOProductBuildVer">
    <vt:lpwstr>2052-12.1.0.24657</vt:lpwstr>
  </property>
</Properties>
</file>